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jpeg"/>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7"/>
  </p:notesMasterIdLst>
  <p:sldIdLst>
    <p:sldId id="283" r:id="rId2"/>
    <p:sldId id="336" r:id="rId3"/>
    <p:sldId id="337" r:id="rId4"/>
    <p:sldId id="377" r:id="rId5"/>
    <p:sldId id="408" r:id="rId6"/>
    <p:sldId id="363" r:id="rId7"/>
    <p:sldId id="364" r:id="rId8"/>
    <p:sldId id="410" r:id="rId9"/>
    <p:sldId id="411" r:id="rId10"/>
    <p:sldId id="412" r:id="rId11"/>
    <p:sldId id="413" r:id="rId12"/>
    <p:sldId id="414" r:id="rId13"/>
    <p:sldId id="415" r:id="rId14"/>
    <p:sldId id="407" r:id="rId15"/>
    <p:sldId id="409" r:id="rId16"/>
  </p:sldIdLst>
  <p:sldSz cx="9144000" cy="5145088"/>
  <p:notesSz cx="6858000" cy="9144000"/>
  <p:custDataLst>
    <p:tags r:id="rId1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115" d="100"/>
          <a:sy n="115" d="100"/>
        </p:scale>
        <p:origin x="451" y="67"/>
      </p:cViewPr>
      <p:guideLst/>
    </p:cSldViewPr>
  </p:slideViewPr>
  <p:notesTextViewPr>
    <p:cViewPr>
      <p:scale>
        <a:sx n="1" d="1"/>
        <a:sy n="1" d="1"/>
      </p:scale>
      <p:origin x="0" y="0"/>
    </p:cViewPr>
  </p:notesTextViewPr>
  <p:sorterViewPr>
    <p:cViewPr>
      <p:scale>
        <a:sx n="60" d="100"/>
        <a:sy n="60" d="100"/>
      </p:scale>
      <p:origin x="0" y="0"/>
    </p:cViewPr>
  </p:sorterViewPr>
  <p:notesViewPr>
    <p:cSldViewPr>
      <p:cViewPr>
        <p:scale>
          <a:sx n="66" d="100"/>
          <a:sy n="66" d="100"/>
        </p:scale>
        <p:origin x="0" y="0"/>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DF4687-A8D9-4BC3-94E5-24077D0F2CFF}" type="datetimeFigureOut">
              <a:rPr lang="zh-CN" altLang="en-US" smtClean="0"/>
              <a:t>2023/11/20</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A65829-4C48-4427-8C22-1EE18F5EB611}" type="slidenum">
              <a:rPr lang="zh-CN" altLang="en-US" smtClean="0"/>
              <a:t>‹#›</a:t>
            </a:fld>
            <a:endParaRPr lang="zh-CN" altLang="en-US"/>
          </a:p>
        </p:txBody>
      </p:sp>
    </p:spTree>
    <p:extLst>
      <p:ext uri="{BB962C8B-B14F-4D97-AF65-F5344CB8AC3E}">
        <p14:creationId xmlns:p14="http://schemas.microsoft.com/office/powerpoint/2010/main" val="255428668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a:t>
            </a:fld>
            <a:endParaRPr lang="zh-CN" altLang="en-US"/>
          </a:p>
        </p:txBody>
      </p:sp>
    </p:spTree>
    <p:extLst>
      <p:ext uri="{BB962C8B-B14F-4D97-AF65-F5344CB8AC3E}">
        <p14:creationId xmlns:p14="http://schemas.microsoft.com/office/powerpoint/2010/main" val="1765962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10</a:t>
            </a:fld>
            <a:endParaRPr lang="zh-CN" altLang="en-US"/>
          </a:p>
        </p:txBody>
      </p:sp>
    </p:spTree>
    <p:extLst>
      <p:ext uri="{BB962C8B-B14F-4D97-AF65-F5344CB8AC3E}">
        <p14:creationId xmlns:p14="http://schemas.microsoft.com/office/powerpoint/2010/main" val="4108757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11</a:t>
            </a:fld>
            <a:endParaRPr lang="zh-CN" altLang="en-US"/>
          </a:p>
        </p:txBody>
      </p:sp>
    </p:spTree>
    <p:extLst>
      <p:ext uri="{BB962C8B-B14F-4D97-AF65-F5344CB8AC3E}">
        <p14:creationId xmlns:p14="http://schemas.microsoft.com/office/powerpoint/2010/main" val="401177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12</a:t>
            </a:fld>
            <a:endParaRPr lang="zh-CN" altLang="en-US"/>
          </a:p>
        </p:txBody>
      </p:sp>
    </p:spTree>
    <p:extLst>
      <p:ext uri="{BB962C8B-B14F-4D97-AF65-F5344CB8AC3E}">
        <p14:creationId xmlns:p14="http://schemas.microsoft.com/office/powerpoint/2010/main" val="3522085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13</a:t>
            </a:fld>
            <a:endParaRPr lang="zh-CN" altLang="en-US"/>
          </a:p>
        </p:txBody>
      </p:sp>
    </p:spTree>
    <p:extLst>
      <p:ext uri="{BB962C8B-B14F-4D97-AF65-F5344CB8AC3E}">
        <p14:creationId xmlns:p14="http://schemas.microsoft.com/office/powerpoint/2010/main" val="4205926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14</a:t>
            </a:fld>
            <a:endParaRPr lang="zh-CN" altLang="en-US"/>
          </a:p>
        </p:txBody>
      </p:sp>
    </p:spTree>
    <p:extLst>
      <p:ext uri="{BB962C8B-B14F-4D97-AF65-F5344CB8AC3E}">
        <p14:creationId xmlns:p14="http://schemas.microsoft.com/office/powerpoint/2010/main" val="3985436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15</a:t>
            </a:fld>
            <a:endParaRPr lang="zh-CN" altLang="en-US"/>
          </a:p>
        </p:txBody>
      </p:sp>
    </p:spTree>
    <p:extLst>
      <p:ext uri="{BB962C8B-B14F-4D97-AF65-F5344CB8AC3E}">
        <p14:creationId xmlns:p14="http://schemas.microsoft.com/office/powerpoint/2010/main" val="2647761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t>2</a:t>
            </a:fld>
            <a:endParaRPr lang="zh-CN" altLang="en-US"/>
          </a:p>
        </p:txBody>
      </p:sp>
    </p:spTree>
    <p:extLst>
      <p:ext uri="{BB962C8B-B14F-4D97-AF65-F5344CB8AC3E}">
        <p14:creationId xmlns:p14="http://schemas.microsoft.com/office/powerpoint/2010/main" val="2085580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3</a:t>
            </a:fld>
            <a:endParaRPr lang="zh-CN" altLang="en-US"/>
          </a:p>
        </p:txBody>
      </p:sp>
    </p:spTree>
    <p:extLst>
      <p:ext uri="{BB962C8B-B14F-4D97-AF65-F5344CB8AC3E}">
        <p14:creationId xmlns:p14="http://schemas.microsoft.com/office/powerpoint/2010/main" val="407886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extLst>
      <p:ext uri="{BB962C8B-B14F-4D97-AF65-F5344CB8AC3E}">
        <p14:creationId xmlns:p14="http://schemas.microsoft.com/office/powerpoint/2010/main" val="1479776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5</a:t>
            </a:fld>
            <a:endParaRPr lang="zh-CN" altLang="en-US"/>
          </a:p>
        </p:txBody>
      </p:sp>
    </p:spTree>
    <p:extLst>
      <p:ext uri="{BB962C8B-B14F-4D97-AF65-F5344CB8AC3E}">
        <p14:creationId xmlns:p14="http://schemas.microsoft.com/office/powerpoint/2010/main" val="838515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6</a:t>
            </a:fld>
            <a:endParaRPr lang="zh-CN" altLang="en-US"/>
          </a:p>
        </p:txBody>
      </p:sp>
    </p:spTree>
    <p:extLst>
      <p:ext uri="{BB962C8B-B14F-4D97-AF65-F5344CB8AC3E}">
        <p14:creationId xmlns:p14="http://schemas.microsoft.com/office/powerpoint/2010/main" val="3568405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7</a:t>
            </a:fld>
            <a:endParaRPr lang="zh-CN" altLang="en-US"/>
          </a:p>
        </p:txBody>
      </p:sp>
    </p:spTree>
    <p:extLst>
      <p:ext uri="{BB962C8B-B14F-4D97-AF65-F5344CB8AC3E}">
        <p14:creationId xmlns:p14="http://schemas.microsoft.com/office/powerpoint/2010/main" val="2569688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8</a:t>
            </a:fld>
            <a:endParaRPr lang="zh-CN" altLang="en-US"/>
          </a:p>
        </p:txBody>
      </p:sp>
    </p:spTree>
    <p:extLst>
      <p:ext uri="{BB962C8B-B14F-4D97-AF65-F5344CB8AC3E}">
        <p14:creationId xmlns:p14="http://schemas.microsoft.com/office/powerpoint/2010/main" val="1976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0A65829-4C48-4427-8C22-1EE18F5EB611}" type="slidenum">
              <a:rPr lang="zh-CN" altLang="en-US" smtClean="0"/>
              <a:t>9</a:t>
            </a:fld>
            <a:endParaRPr lang="zh-CN" altLang="en-US"/>
          </a:p>
        </p:txBody>
      </p:sp>
    </p:spTree>
    <p:extLst>
      <p:ext uri="{BB962C8B-B14F-4D97-AF65-F5344CB8AC3E}">
        <p14:creationId xmlns:p14="http://schemas.microsoft.com/office/powerpoint/2010/main" val="758317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t">
            <a:normAutofit/>
          </a:bodyPr>
          <a:lstStyle>
            <a:lvl1pPr algn="ctr">
              <a:defRPr sz="4500"/>
            </a:lvl1pPr>
          </a:lstStyle>
          <a:p>
            <a:r>
              <a:rPr lang="en-US" altLang="en-US" sz="4100"/>
              <a:t>Click here to edit</a:t>
            </a:r>
            <a:endParaRPr lang="en-US"/>
          </a:p>
        </p:txBody>
      </p:sp>
      <p:sp>
        <p:nvSpPr>
          <p:cNvPr id="3" name="Subtitle 2"/>
          <p:cNvSpPr>
            <a:spLocks noGrp="1"/>
          </p:cNvSpPr>
          <p:nvPr>
            <p:ph type="subTitle" idx="1"/>
          </p:nvPr>
        </p:nvSpPr>
        <p:spPr>
          <a:xfrm>
            <a:off x="1143000" y="2702363"/>
            <a:ext cx="6858000" cy="1242205"/>
          </a:xfrm>
        </p:spPr>
        <p:txBody>
          <a:bodyPr>
            <a:normAutofit/>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en-US"/>
              <a:t>Click to edit master subtitle style</a:t>
            </a:r>
            <a:endParaRPr lang="en-US"/>
          </a:p>
        </p:txBody>
      </p:sp>
      <p:sp>
        <p:nvSpPr>
          <p:cNvPr id="4" name="Date Placeholder 3"/>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1609514984"/>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2702115E-07FC-47AE-8678-8B681C689199}" type="datetimeFigureOut">
              <a:rPr lang="en-US" altLang="en-US" sz="800" smtClean="0"/>
              <a:t>11/20/2023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D7F5BB56-9B96-4394-98D1-089DE868BDAA}" type="slidenum">
              <a:rPr lang="en-US" altLang="en-US" smtClean="0"/>
              <a:t>‹#›</a:t>
            </a:fld>
            <a:endParaRPr lang="zh-CN" altLang="en-US"/>
          </a:p>
        </p:txBody>
      </p:sp>
      <p:sp>
        <p:nvSpPr>
          <p:cNvPr id="6" name="文本框 37"/>
          <p:cNvSpPr txBox="1"/>
          <p:nvPr userDrawn="1"/>
        </p:nvSpPr>
        <p:spPr>
          <a:xfrm>
            <a:off x="447911" y="268399"/>
            <a:ext cx="1459547" cy="175264"/>
          </a:xfrm>
          <a:prstGeom prst="rect">
            <a:avLst/>
          </a:prstGeom>
          <a:noFill/>
        </p:spPr>
        <p:txBody>
          <a:bodyPr wrap="square" lIns="68584" tIns="34292" rIns="68584" bIns="34292" rtlCol="0">
            <a:normAutofit/>
          </a:bodyPr>
          <a:lstStyle/>
          <a:p>
            <a:pPr lvl="0" algn="dist"/>
            <a:r>
              <a:rPr lang="en-US" altLang="zh-CN" sz="700" b="0" kern="1200">
                <a:solidFill>
                  <a:schemeClr val="accent1"/>
                </a:solidFill>
                <a:latin typeface="Source Han Sans SC"/>
                <a:ea typeface="Source Han Sans SC"/>
                <a:cs typeface="+mn-cs"/>
              </a:rPr>
              <a:t>Successful project display</a:t>
            </a:r>
          </a:p>
        </p:txBody>
      </p:sp>
      <p:sp>
        <p:nvSpPr>
          <p:cNvPr id="7" name="文本框 38"/>
          <p:cNvSpPr txBox="1"/>
          <p:nvPr userDrawn="1"/>
        </p:nvSpPr>
        <p:spPr>
          <a:xfrm>
            <a:off x="431540" y="580103"/>
            <a:ext cx="1495583" cy="207753"/>
          </a:xfrm>
          <a:prstGeom prst="rect">
            <a:avLst/>
          </a:prstGeom>
          <a:noFill/>
        </p:spPr>
        <p:txBody>
          <a:bodyPr wrap="square" lIns="68584" tIns="34292" rIns="68584" bIns="34292" rtlCol="0">
            <a:normAutofit fontScale="97500"/>
          </a:bodyPr>
          <a:lstStyle/>
          <a:p>
            <a:pPr algn="dist" defTabSz="685795"/>
            <a:r>
              <a:rPr lang="en-US" altLang="zh-CN" sz="900">
                <a:solidFill>
                  <a:schemeClr val="tx1">
                    <a:lumMod val="50000"/>
                    <a:lumOff val="50000"/>
                  </a:schemeClr>
                </a:solidFill>
                <a:cs typeface="+mn-ea"/>
                <a:sym typeface="+mn-lt"/>
              </a:rPr>
              <a:t>ADD RELATED TITLE WORDS</a:t>
            </a:r>
            <a:endParaRPr lang="zh-CN" altLang="en-US" sz="90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695834381"/>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2702115E-07FC-47AE-8678-8B681C689199}" type="datetimeFigureOut">
              <a:rPr lang="en-US" altLang="en-US" sz="800" smtClean="0"/>
              <a:t>11/20/2023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D7F5BB56-9B96-4394-98D1-089DE868BDAA}" type="slidenum">
              <a:rPr lang="en-US" altLang="en-US" smtClean="0"/>
              <a:t>‹#›</a:t>
            </a:fld>
            <a:endParaRPr lang="zh-CN" altLang="en-US"/>
          </a:p>
        </p:txBody>
      </p:sp>
      <p:sp>
        <p:nvSpPr>
          <p:cNvPr id="6" name="文本框 37"/>
          <p:cNvSpPr txBox="1"/>
          <p:nvPr userDrawn="1"/>
        </p:nvSpPr>
        <p:spPr>
          <a:xfrm>
            <a:off x="467575" y="285135"/>
            <a:ext cx="1464833" cy="175264"/>
          </a:xfrm>
          <a:prstGeom prst="rect">
            <a:avLst/>
          </a:prstGeom>
          <a:noFill/>
        </p:spPr>
        <p:txBody>
          <a:bodyPr wrap="square" lIns="68584" tIns="34292" rIns="68584" bIns="34292" rtlCol="0">
            <a:normAutofit/>
          </a:bodyPr>
          <a:lstStyle/>
          <a:p>
            <a:pPr algn="dist"/>
            <a:r>
              <a:rPr lang="en-US" altLang="zh-CN" sz="700" b="0" kern="1200">
                <a:solidFill>
                  <a:schemeClr val="accent1"/>
                </a:solidFill>
                <a:latin typeface="Source Han Sans SC"/>
                <a:ea typeface="Source Han Sans SC"/>
                <a:cs typeface="+mn-cs"/>
              </a:rPr>
              <a:t>Work plan for</a:t>
            </a:r>
          </a:p>
        </p:txBody>
      </p:sp>
      <p:sp>
        <p:nvSpPr>
          <p:cNvPr id="7" name="文本框 38"/>
          <p:cNvSpPr txBox="1"/>
          <p:nvPr userDrawn="1"/>
        </p:nvSpPr>
        <p:spPr>
          <a:xfrm>
            <a:off x="431540" y="591125"/>
            <a:ext cx="1500869" cy="207753"/>
          </a:xfrm>
          <a:prstGeom prst="rect">
            <a:avLst/>
          </a:prstGeom>
          <a:noFill/>
        </p:spPr>
        <p:txBody>
          <a:bodyPr wrap="square" lIns="68584" tIns="34292" rIns="68584" bIns="34292" rtlCol="0">
            <a:normAutofit fontScale="97500"/>
          </a:bodyPr>
          <a:lstStyle/>
          <a:p>
            <a:pPr algn="dist" defTabSz="685795"/>
            <a:r>
              <a:rPr lang="en-US" altLang="zh-CN" sz="900">
                <a:solidFill>
                  <a:schemeClr val="tx1">
                    <a:lumMod val="50000"/>
                    <a:lumOff val="50000"/>
                  </a:schemeClr>
                </a:solidFill>
                <a:cs typeface="+mn-ea"/>
                <a:sym typeface="+mn-lt"/>
              </a:rPr>
              <a:t>ADD RELATED TITLE WORDS</a:t>
            </a:r>
            <a:endParaRPr lang="zh-CN" altLang="en-US" sz="900">
              <a:solidFill>
                <a:schemeClr val="tx1">
                  <a:lumMod val="50000"/>
                  <a:lumOff val="50000"/>
                </a:schemeClr>
              </a:solidFill>
              <a:cs typeface="+mn-ea"/>
              <a:sym typeface="+mn-lt"/>
            </a:endParaRPr>
          </a:p>
        </p:txBody>
      </p:sp>
    </p:spTree>
    <p:extLst>
      <p:ext uri="{BB962C8B-B14F-4D97-AF65-F5344CB8AC3E}">
        <p14:creationId xmlns:p14="http://schemas.microsoft.com/office/powerpoint/2010/main" val="3621084643"/>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t">
            <a:normAutofit/>
          </a:bodyPr>
          <a:lstStyle>
            <a:lvl1pPr>
              <a:defRPr sz="2400"/>
            </a:lvl1pPr>
          </a:lstStyle>
          <a:p>
            <a:r>
              <a:rPr lang="en-US" altLang="en-US" sz="2200"/>
              <a:t>Click here to edit</a:t>
            </a:r>
            <a:endParaRPr lang="en-US"/>
          </a:p>
        </p:txBody>
      </p:sp>
      <p:sp>
        <p:nvSpPr>
          <p:cNvPr id="3" name="Content Placeholder 2"/>
          <p:cNvSpPr>
            <a:spLocks noGrp="1"/>
          </p:cNvSpPr>
          <p:nvPr>
            <p:ph idx="1"/>
          </p:nvPr>
        </p:nvSpPr>
        <p:spPr>
          <a:xfrm>
            <a:off x="3887391" y="740798"/>
            <a:ext cx="4629150" cy="3656347"/>
          </a:xfrm>
        </p:spPr>
        <p:txBody>
          <a:bodyPr>
            <a:normAutofit/>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p>
        </p:txBody>
      </p:sp>
      <p:sp>
        <p:nvSpPr>
          <p:cNvPr id="4" name="Text Placeholder 3"/>
          <p:cNvSpPr>
            <a:spLocks noGrp="1"/>
          </p:cNvSpPr>
          <p:nvPr>
            <p:ph type="body" sz="half" idx="2"/>
          </p:nvPr>
        </p:nvSpPr>
        <p:spPr>
          <a:xfrm>
            <a:off x="629841" y="1543526"/>
            <a:ext cx="2949178" cy="285957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en-US" sz="700"/>
              <a:t>Edit Master Text</a:t>
            </a:r>
          </a:p>
        </p:txBody>
      </p:sp>
      <p:sp>
        <p:nvSpPr>
          <p:cNvPr id="5" name="Date Placeholder 4"/>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3093961574"/>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t">
            <a:normAutofit/>
          </a:bodyPr>
          <a:lstStyle>
            <a:lvl1pPr>
              <a:defRPr sz="2400"/>
            </a:lvl1pPr>
          </a:lstStyle>
          <a:p>
            <a:r>
              <a:rPr lang="en-US" altLang="en-US" sz="2200"/>
              <a:t>Click here to edit</a:t>
            </a:r>
            <a:endParaRPr lang="en-US"/>
          </a:p>
        </p:txBody>
      </p:sp>
      <p:sp>
        <p:nvSpPr>
          <p:cNvPr id="3" name="Picture Placeholder 2"/>
          <p:cNvSpPr>
            <a:spLocks noGrp="1" noChangeAspect="1"/>
          </p:cNvSpPr>
          <p:nvPr>
            <p:ph type="pic" idx="1"/>
          </p:nvPr>
        </p:nvSpPr>
        <p:spPr>
          <a:xfrm>
            <a:off x="3887391" y="740798"/>
            <a:ext cx="4629150" cy="3656347"/>
          </a:xfrm>
        </p:spPr>
        <p:txBody>
          <a:bodyPr anchor="t">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en-US"/>
              <a:t>Click the icon to add a</a:t>
            </a:r>
            <a:endParaRPr lang="en-US"/>
          </a:p>
        </p:txBody>
      </p:sp>
      <p:sp>
        <p:nvSpPr>
          <p:cNvPr id="4" name="Text Placeholder 3"/>
          <p:cNvSpPr>
            <a:spLocks noGrp="1"/>
          </p:cNvSpPr>
          <p:nvPr>
            <p:ph type="body" sz="half" idx="2"/>
          </p:nvPr>
        </p:nvSpPr>
        <p:spPr>
          <a:xfrm>
            <a:off x="629841" y="1543526"/>
            <a:ext cx="2949178" cy="285957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en-US" sz="700"/>
              <a:t>Edit Master Text</a:t>
            </a:r>
          </a:p>
        </p:txBody>
      </p:sp>
      <p:sp>
        <p:nvSpPr>
          <p:cNvPr id="5" name="Date Placeholder 4"/>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2951206144"/>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000"/>
              <a:t>Click here to edit master header</a:t>
            </a:r>
            <a:endParaRPr lang="en-US"/>
          </a:p>
        </p:txBody>
      </p:sp>
      <p:sp>
        <p:nvSpPr>
          <p:cNvPr id="3" name="Vertical Text Placeholder 2"/>
          <p:cNvSpPr>
            <a:spLocks noGrp="1"/>
          </p:cNvSpPr>
          <p:nvPr>
            <p:ph type="body" orient="vert" idx="1"/>
          </p:nvPr>
        </p:nvSpPr>
        <p:spPr/>
        <p:txBody>
          <a:bodyPr vert="vert">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p>
        </p:txBody>
      </p:sp>
      <p:sp>
        <p:nvSpPr>
          <p:cNvPr id="4" name="Date Placeholder 3"/>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3207851932"/>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vert">
            <a:normAutofit/>
          </a:bodyPr>
          <a:lstStyle/>
          <a:p>
            <a:r>
              <a:rPr lang="en-US" altLang="en-US" sz="2300"/>
              <a:t>Click here</a:t>
            </a:r>
            <a:endParaRPr lang="en-US"/>
          </a:p>
        </p:txBody>
      </p:sp>
      <p:sp>
        <p:nvSpPr>
          <p:cNvPr id="3" name="Vertical Text Placeholder 2"/>
          <p:cNvSpPr>
            <a:spLocks noGrp="1"/>
          </p:cNvSpPr>
          <p:nvPr>
            <p:ph type="body" orient="vert" idx="1"/>
          </p:nvPr>
        </p:nvSpPr>
        <p:spPr>
          <a:xfrm>
            <a:off x="628650" y="273928"/>
            <a:ext cx="5800725" cy="4360224"/>
          </a:xfrm>
        </p:spPr>
        <p:txBody>
          <a:bodyPr vert="vert">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p>
        </p:txBody>
      </p:sp>
      <p:sp>
        <p:nvSpPr>
          <p:cNvPr id="4" name="Date Placeholder 3"/>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1142712264"/>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normAutofit/>
          </a:bodyPr>
          <a:lstStyle/>
          <a:p>
            <a:fld id="{390119B5-5681-403A-890C-31B5DA309452}" type="datetime1">
              <a:rPr lang="en-US" altLang="en-US" smtClean="0"/>
              <a:t>11/20/2023</a:t>
            </a:fld>
            <a:endParaRPr lang="zh-CN" altLang="en-US"/>
          </a:p>
        </p:txBody>
      </p:sp>
      <p:sp>
        <p:nvSpPr>
          <p:cNvPr id="5" name="页脚占位符 4"/>
          <p:cNvSpPr>
            <a:spLocks noGrp="1"/>
          </p:cNvSpPr>
          <p:nvPr>
            <p:ph type="ftr" sz="quarter" idx="11"/>
          </p:nvPr>
        </p:nvSpPr>
        <p:spPr>
          <a:xfrm>
            <a:off x="3124200" y="4768735"/>
            <a:ext cx="2895600" cy="273929"/>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BAEC3CBB-3DD3-44D7-A6CB-12C5A9732C69}" type="slidenum">
              <a:rPr lang="en-US" altLang="en-US" smtClean="0"/>
              <a:t>‹#›</a:t>
            </a:fld>
            <a:endParaRPr lang="zh-CN" altLang="en-US"/>
          </a:p>
        </p:txBody>
      </p:sp>
    </p:spTree>
    <p:extLst>
      <p:ext uri="{BB962C8B-B14F-4D97-AF65-F5344CB8AC3E}">
        <p14:creationId xmlns:p14="http://schemas.microsoft.com/office/powerpoint/2010/main" val="269149283"/>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垂直排列标题与&#10;文本">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56560" cy="5145088"/>
          </a:xfrm>
          <a:prstGeom prst="rect">
            <a:avLst/>
          </a:prstGeom>
        </p:spPr>
      </p:pic>
    </p:spTree>
    <p:extLst>
      <p:ext uri="{BB962C8B-B14F-4D97-AF65-F5344CB8AC3E}">
        <p14:creationId xmlns:p14="http://schemas.microsoft.com/office/powerpoint/2010/main" val="2089121733"/>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66907052"/>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737307"/>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000"/>
              <a:t>Click here to edit master header</a:t>
            </a:r>
            <a:endParaRPr lang="en-US"/>
          </a:p>
        </p:txBody>
      </p:sp>
      <p:sp>
        <p:nvSpPr>
          <p:cNvPr id="3" name="Content Placeholder 2"/>
          <p:cNvSpPr>
            <a:spLocks noGrp="1"/>
          </p:cNvSpPr>
          <p:nvPr>
            <p:ph idx="1"/>
          </p:nvPr>
        </p:nvSpPr>
        <p:spPr/>
        <p:txBody>
          <a:bodyPr>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p>
        </p:txBody>
      </p:sp>
      <p:sp>
        <p:nvSpPr>
          <p:cNvPr id="4" name="Date Placeholder 3"/>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2846709395"/>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ormal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105249"/>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129480"/>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503"/>
            <a:ext cx="8229600" cy="857779"/>
          </a:xfrm>
        </p:spPr>
        <p:txBody>
          <a:bodyPr>
            <a:normAutofit/>
          </a:bodyPr>
          <a:lstStyle/>
          <a:p>
            <a:r>
              <a:rPr lang="en-US" altLang="en-US" sz="3000"/>
              <a:t>Click here to edit master header styles</a:t>
            </a:r>
          </a:p>
        </p:txBody>
      </p:sp>
      <p:sp>
        <p:nvSpPr>
          <p:cNvPr id="3" name="内容占位符 2"/>
          <p:cNvSpPr>
            <a:spLocks noGrp="1"/>
          </p:cNvSpPr>
          <p:nvPr>
            <p:ph sz="half" idx="1"/>
          </p:nvPr>
        </p:nvSpPr>
        <p:spPr>
          <a:xfrm>
            <a:off x="457200" y="1200891"/>
            <a:ext cx="4038600" cy="3394583"/>
          </a:xfrm>
        </p:spPr>
        <p:txBody>
          <a:bodyPr>
            <a:normAutofit/>
          </a:bodyPr>
          <a:lstStyle/>
          <a:p>
            <a:pPr lvl="0"/>
            <a:r>
              <a:rPr lang="en-US" altLang="en-US"/>
              <a:t>Click here to edit master</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内容占位符 3"/>
          <p:cNvSpPr>
            <a:spLocks noGrp="1"/>
          </p:cNvSpPr>
          <p:nvPr>
            <p:ph sz="quarter" idx="2"/>
          </p:nvPr>
        </p:nvSpPr>
        <p:spPr>
          <a:xfrm>
            <a:off x="4648200" y="1200891"/>
            <a:ext cx="4038600" cy="1620250"/>
          </a:xfrm>
        </p:spPr>
        <p:txBody>
          <a:bodyPr>
            <a:normAutofit/>
          </a:bodyPr>
          <a:lstStyle/>
          <a:p>
            <a:pPr lvl="0"/>
            <a:r>
              <a:rPr lang="en-US" altLang="en-US"/>
              <a:t>Click here to edit master</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内容占位符 4"/>
          <p:cNvSpPr>
            <a:spLocks noGrp="1"/>
          </p:cNvSpPr>
          <p:nvPr>
            <p:ph sz="quarter" idx="3"/>
          </p:nvPr>
        </p:nvSpPr>
        <p:spPr>
          <a:xfrm>
            <a:off x="4648200" y="2973635"/>
            <a:ext cx="4038600" cy="1621839"/>
          </a:xfrm>
        </p:spPr>
        <p:txBody>
          <a:bodyPr>
            <a:normAutofit/>
          </a:bodyPr>
          <a:lstStyle/>
          <a:p>
            <a:pPr lvl="0"/>
            <a:r>
              <a:rPr lang="en-US" altLang="en-US"/>
              <a:t>Click here to edit master</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Rectangle 4"/>
          <p:cNvSpPr>
            <a:spLocks noGrp="1" noChangeArrowheads="1"/>
          </p:cNvSpPr>
          <p:nvPr>
            <p:ph type="dt" sz="half" idx="10"/>
          </p:nvPr>
        </p:nvSpPr>
        <p:spPr/>
        <p:txBody>
          <a:bodyPr/>
          <a:lstStyle>
            <a:lvl1pPr>
              <a:defRPr/>
            </a:lvl1pPr>
          </a:lstStyle>
          <a:p>
            <a:pPr>
              <a:defRPr/>
            </a:pPr>
            <a:endParaRPr lang="zh-CN" altLang="zh-CN"/>
          </a:p>
        </p:txBody>
      </p:sp>
      <p:sp>
        <p:nvSpPr>
          <p:cNvPr id="7" name="Rectangle 5"/>
          <p:cNvSpPr>
            <a:spLocks noGrp="1" noChangeArrowheads="1"/>
          </p:cNvSpPr>
          <p:nvPr>
            <p:ph type="ftr" sz="quarter" idx="11"/>
          </p:nvPr>
        </p:nvSpPr>
        <p:spPr/>
        <p:txBody>
          <a:bodyPr/>
          <a:lstStyle>
            <a:lvl1pPr>
              <a:defRPr/>
            </a:lvl1pPr>
          </a:lstStyle>
          <a:p>
            <a:pPr>
              <a:defRPr/>
            </a:pPr>
            <a:endParaRPr lang="zh-CN" altLang="zh-CN"/>
          </a:p>
        </p:txBody>
      </p:sp>
      <p:sp>
        <p:nvSpPr>
          <p:cNvPr id="8" name="Rectangle 6"/>
          <p:cNvSpPr>
            <a:spLocks noGrp="1" noChangeArrowheads="1"/>
          </p:cNvSpPr>
          <p:nvPr>
            <p:ph type="sldNum" sz="quarter" idx="12"/>
          </p:nvPr>
        </p:nvSpPr>
        <p:spPr/>
        <p:txBody>
          <a:bodyPr>
            <a:normAutofit/>
          </a:bodyPr>
          <a:lstStyle>
            <a:lvl1pPr>
              <a:defRPr/>
            </a:lvl1pPr>
          </a:lstStyle>
          <a:p>
            <a:pPr>
              <a:defRPr/>
            </a:pPr>
            <a:fld id="{58423B1B-3B57-4F5A-83B2-F06C57B18BAE}" type="slidenum">
              <a:rPr lang="en-US" altLang="zh-CN"/>
              <a:pPr>
                <a:defRPr/>
              </a:pPr>
              <a:t>‹#›</a:t>
            </a:fld>
            <a:endParaRPr lang="zh-CN" altLang="zh-CN"/>
          </a:p>
        </p:txBody>
      </p:sp>
    </p:spTree>
    <p:extLst>
      <p:ext uri="{BB962C8B-B14F-4D97-AF65-F5344CB8AC3E}">
        <p14:creationId xmlns:p14="http://schemas.microsoft.com/office/powerpoint/2010/main" val="1186099798"/>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2246"/>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normAutofit/>
          </a:bodyPr>
          <a:lstStyle>
            <a:lvl1pPr algn="ctr">
              <a:defRPr sz="1000">
                <a:solidFill>
                  <a:srgbClr val="FFFFFF"/>
                </a:solidFill>
                <a:latin typeface="Glegoo"/>
                <a:cs typeface="Glegoo"/>
              </a:defRPr>
            </a:lvl1pPr>
          </a:lstStyle>
          <a:p>
            <a:fld id="{4F30D5C1-D155-2E40-A967-511B3BD0F2AE}" type="slidenum">
              <a:rPr lang="en-US" smtClean="0"/>
              <a:t>‹#›</a:t>
            </a:fld>
            <a:endParaRPr lang="en-US"/>
          </a:p>
        </p:txBody>
      </p:sp>
      <p:sp>
        <p:nvSpPr>
          <p:cNvPr id="10"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en-US"/>
              <a:t>Click to edit Master title style</a:t>
            </a:r>
          </a:p>
        </p:txBody>
      </p:sp>
      <p:sp>
        <p:nvSpPr>
          <p:cNvPr id="11"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a:p>
        </p:txBody>
      </p:sp>
    </p:spTree>
    <p:extLst>
      <p:ext uri="{BB962C8B-B14F-4D97-AF65-F5344CB8AC3E}">
        <p14:creationId xmlns:p14="http://schemas.microsoft.com/office/powerpoint/2010/main" val="1982396521"/>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1026" name="Picture 2" descr="L:\下载\清新树叶装饰标签矢量素材\56f33ebe31d64.jpg"/>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 y="-1587"/>
            <a:ext cx="9144001" cy="5148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915949"/>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3"/>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ctr">
            <a:normAutofit fontScale="52500" lnSpcReduction="20000"/>
          </a:bodyPr>
          <a:lstStyle>
            <a:lvl1pPr marL="0" indent="0" algn="ctr">
              <a:lnSpc>
                <a:spcPct val="100000"/>
              </a:lnSpc>
              <a:spcBef>
                <a:spcPct val="0"/>
              </a:spcBef>
              <a:buNone/>
              <a:defRPr sz="3500" b="1">
                <a:solidFill>
                  <a:schemeClr val="bg1"/>
                </a:solidFill>
                <a:latin typeface="Lato Hairline"/>
                <a:cs typeface="Lato Hairline"/>
              </a:defRPr>
            </a:lvl1pPr>
          </a:lstStyle>
          <a:p>
            <a:pPr lvl="0"/>
            <a:r>
              <a:rPr lang="en-US"/>
              <a:t>TITLE HERE</a:t>
            </a:r>
          </a:p>
        </p:txBody>
      </p:sp>
      <p:sp>
        <p:nvSpPr>
          <p:cNvPr id="9" name="Text Placeholder 7"/>
          <p:cNvSpPr>
            <a:spLocks noGrp="1"/>
          </p:cNvSpPr>
          <p:nvPr>
            <p:ph type="body" sz="quarter" idx="11" hasCustomPrompt="1"/>
          </p:nvPr>
        </p:nvSpPr>
        <p:spPr>
          <a:xfrm>
            <a:off x="2966029" y="3289953"/>
            <a:ext cx="3383973" cy="171391"/>
          </a:xfrm>
          <a:prstGeom prst="rect">
            <a:avLst/>
          </a:prstGeom>
        </p:spPr>
        <p:txBody>
          <a:bodyPr vert="horz" lIns="0" tIns="40504" rIns="0" bIns="40504" anchor="ctr">
            <a:normAutofit fontScale="45000" lnSpcReduction="20000"/>
          </a:bodyPr>
          <a:lstStyle>
            <a:lvl1pPr marL="0" indent="0" algn="ctr">
              <a:lnSpc>
                <a:spcPct val="100000"/>
              </a:lnSpc>
              <a:spcBef>
                <a:spcPct val="0"/>
              </a:spcBef>
              <a:spcAft>
                <a:spcPct val="0"/>
              </a:spcAft>
              <a:buNone/>
              <a:defRPr sz="1500" b="0">
                <a:solidFill>
                  <a:schemeClr val="accent3"/>
                </a:solidFill>
                <a:latin typeface="Lato Light"/>
                <a:cs typeface="Lato Light"/>
              </a:defRPr>
            </a:lvl1pPr>
          </a:lstStyle>
          <a:p>
            <a:pPr lvl="0"/>
            <a:r>
              <a:rPr lang="en-US" err="1"/>
              <a:t>Ultimate Powerpoint Template</a:t>
            </a:r>
            <a:endParaRPr lang="es-ES_tradnl"/>
          </a:p>
        </p:txBody>
      </p:sp>
      <p:sp>
        <p:nvSpPr>
          <p:cNvPr id="10" name="Text Placeholder 2"/>
          <p:cNvSpPr>
            <a:spLocks noGrp="1"/>
          </p:cNvSpPr>
          <p:nvPr>
            <p:ph type="body" sz="quarter" idx="16" hasCustomPrompt="1"/>
          </p:nvPr>
        </p:nvSpPr>
        <p:spPr>
          <a:xfrm>
            <a:off x="2981375" y="3614484"/>
            <a:ext cx="3366029" cy="1153007"/>
          </a:xfrm>
          <a:prstGeom prst="rect">
            <a:avLst/>
          </a:prstGeom>
        </p:spPr>
        <p:txBody>
          <a:bodyPr vert="horz" lIns="0" tIns="0" rIns="0" bIns="0">
            <a:normAutofit lnSpcReduction="10000"/>
          </a:bodyPr>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err="1"/>
              <a:t>Lorem ipsum dolor sit amet, consectetur adipiscing elit. Fusce diam tortor, mattis quis dapibus vitae, euismod non purus. Maecenas ut lacus nec mauris feugiat tristique.</a:t>
            </a:r>
          </a:p>
        </p:txBody>
      </p:sp>
    </p:spTree>
    <p:extLst>
      <p:ext uri="{BB962C8B-B14F-4D97-AF65-F5344CB8AC3E}">
        <p14:creationId xmlns:p14="http://schemas.microsoft.com/office/powerpoint/2010/main" val="2672263716"/>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normAutofit/>
          </a:bodyPr>
          <a:lstStyle/>
          <a:p>
            <a:r>
              <a:rPr lang="en-US" altLang="en-US" sz="3000"/>
              <a:t>Click here to edit master header</a:t>
            </a:r>
          </a:p>
        </p:txBody>
      </p:sp>
      <p:sp>
        <p:nvSpPr>
          <p:cNvPr id="3" name="日期占位符 2"/>
          <p:cNvSpPr>
            <a:spLocks noGrp="1"/>
          </p:cNvSpPr>
          <p:nvPr>
            <p:ph type="dt" sz="half" idx="10"/>
          </p:nvPr>
        </p:nvSpPr>
        <p:spPr/>
        <p:txBody>
          <a:bodyPr>
            <a:normAutofit/>
          </a:bodyPr>
          <a:lstStyle>
            <a:lvl1pPr>
              <a:defRPr/>
            </a:lvl1pPr>
          </a:lstStyle>
          <a:p>
            <a:pPr>
              <a:defRPr/>
            </a:pPr>
            <a:fld id="{0C9ABEBE-EF13-4983-B182-046B37A0370C}" type="datetime1">
              <a:rPr lang="en-US" altLang="en-US"/>
              <a:pPr>
                <a:defRPr/>
              </a:pPr>
              <a:t>11/20/2023</a:t>
            </a:fld>
            <a:endParaRPr lang="zh-CN" altLang="en-US" sz="1400">
              <a:solidFill>
                <a:prstClr val="black"/>
              </a:solidFill>
              <a:latin typeface="Arial" panose="020B0604020202020204"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normAutofit/>
          </a:bodyPr>
          <a:lstStyle>
            <a:lvl1pPr>
              <a:defRPr/>
            </a:lvl1pPr>
          </a:lstStyle>
          <a:p>
            <a:fld id="{98145E6F-D1B7-49E0-9AB3-789D9698C190}" type="slidenum">
              <a:rPr lang="en-US" altLang="en-US"/>
              <a:t>‹#›</a:t>
            </a:fld>
            <a:endParaRPr lang="zh-CN" altLang="en-US" sz="1400">
              <a:solidFill>
                <a:prstClr val="black"/>
              </a:solidFill>
              <a:latin typeface="Arial" panose="020B0604020202020204" pitchFamily="34" charset="0"/>
              <a:ea typeface="宋体" pitchFamily="2" charset="-122"/>
            </a:endParaRPr>
          </a:p>
        </p:txBody>
      </p:sp>
    </p:spTree>
    <p:extLst>
      <p:ext uri="{BB962C8B-B14F-4D97-AF65-F5344CB8AC3E}">
        <p14:creationId xmlns:p14="http://schemas.microsoft.com/office/powerpoint/2010/main" val="895063532"/>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30562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3 New Produ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6455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t">
            <a:normAutofit/>
          </a:bodyPr>
          <a:lstStyle>
            <a:lvl1pPr>
              <a:defRPr sz="4500"/>
            </a:lvl1pPr>
          </a:lstStyle>
          <a:p>
            <a:r>
              <a:rPr lang="en-US" altLang="en-US" sz="4100"/>
              <a:t>Click here to edit master</a:t>
            </a:r>
            <a:endParaRPr lang="en-US"/>
          </a:p>
        </p:txBody>
      </p:sp>
      <p:sp>
        <p:nvSpPr>
          <p:cNvPr id="3" name="Text Placeholder 2"/>
          <p:cNvSpPr>
            <a:spLocks noGrp="1"/>
          </p:cNvSpPr>
          <p:nvPr>
            <p:ph type="body" idx="1"/>
          </p:nvPr>
        </p:nvSpPr>
        <p:spPr>
          <a:xfrm>
            <a:off x="623888" y="3443160"/>
            <a:ext cx="7886700" cy="1125488"/>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en-US"/>
              <a:t>Edit Master Text Style</a:t>
            </a:r>
          </a:p>
        </p:txBody>
      </p:sp>
      <p:sp>
        <p:nvSpPr>
          <p:cNvPr id="4" name="Date Placeholder 3"/>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4252416320"/>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000"/>
              <a:t>Click here to edit master header</a:t>
            </a:r>
            <a:endParaRPr lang="en-US"/>
          </a:p>
        </p:txBody>
      </p:sp>
      <p:sp>
        <p:nvSpPr>
          <p:cNvPr id="3" name="Content Placeholder 2"/>
          <p:cNvSpPr>
            <a:spLocks noGrp="1"/>
          </p:cNvSpPr>
          <p:nvPr>
            <p:ph sz="half" idx="1"/>
          </p:nvPr>
        </p:nvSpPr>
        <p:spPr>
          <a:xfrm>
            <a:off x="628650" y="1369642"/>
            <a:ext cx="3886200" cy="3264511"/>
          </a:xfrm>
        </p:spPr>
        <p:txBody>
          <a:bodyPr>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p>
        </p:txBody>
      </p:sp>
      <p:sp>
        <p:nvSpPr>
          <p:cNvPr id="4" name="Content Placeholder 3"/>
          <p:cNvSpPr>
            <a:spLocks noGrp="1"/>
          </p:cNvSpPr>
          <p:nvPr>
            <p:ph sz="half" idx="2"/>
          </p:nvPr>
        </p:nvSpPr>
        <p:spPr>
          <a:xfrm>
            <a:off x="4629150" y="1369642"/>
            <a:ext cx="3886200" cy="3264511"/>
          </a:xfrm>
        </p:spPr>
        <p:txBody>
          <a:bodyPr>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p>
        </p:txBody>
      </p:sp>
      <p:sp>
        <p:nvSpPr>
          <p:cNvPr id="5" name="Date Placeholder 4"/>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2564767100"/>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normAutofit/>
          </a:bodyPr>
          <a:lstStyle/>
          <a:p>
            <a:r>
              <a:rPr lang="en-US" altLang="en-US" sz="3000"/>
              <a:t>Click here to edit master header</a:t>
            </a:r>
            <a:endParaRPr lang="en-US"/>
          </a:p>
        </p:txBody>
      </p:sp>
      <p:sp>
        <p:nvSpPr>
          <p:cNvPr id="3" name="Text Placeholder 2"/>
          <p:cNvSpPr>
            <a:spLocks noGrp="1"/>
          </p:cNvSpPr>
          <p:nvPr>
            <p:ph type="body" idx="1"/>
          </p:nvPr>
        </p:nvSpPr>
        <p:spPr>
          <a:xfrm>
            <a:off x="629842" y="1261261"/>
            <a:ext cx="3868340" cy="618125"/>
          </a:xfrm>
        </p:spPr>
        <p:txBody>
          <a:bodyPr anchor="t">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en-US"/>
              <a:t>Edit Master Text Style</a:t>
            </a:r>
          </a:p>
        </p:txBody>
      </p:sp>
      <p:sp>
        <p:nvSpPr>
          <p:cNvPr id="4" name="Content Placeholder 3"/>
          <p:cNvSpPr>
            <a:spLocks noGrp="1"/>
          </p:cNvSpPr>
          <p:nvPr>
            <p:ph sz="half" idx="2"/>
          </p:nvPr>
        </p:nvSpPr>
        <p:spPr>
          <a:xfrm>
            <a:off x="629842" y="1879386"/>
            <a:ext cx="3868340" cy="2764294"/>
          </a:xfrm>
        </p:spPr>
        <p:txBody>
          <a:bodyPr>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p>
        </p:txBody>
      </p:sp>
      <p:sp>
        <p:nvSpPr>
          <p:cNvPr id="5" name="Text Placeholder 4"/>
          <p:cNvSpPr>
            <a:spLocks noGrp="1"/>
          </p:cNvSpPr>
          <p:nvPr>
            <p:ph type="body" sz="quarter" idx="3"/>
          </p:nvPr>
        </p:nvSpPr>
        <p:spPr>
          <a:xfrm>
            <a:off x="4629150" y="1261261"/>
            <a:ext cx="3887391" cy="618125"/>
          </a:xfrm>
        </p:spPr>
        <p:txBody>
          <a:bodyPr anchor="t">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en-US"/>
              <a:t>Edit Master Text Style</a:t>
            </a:r>
          </a:p>
        </p:txBody>
      </p:sp>
      <p:sp>
        <p:nvSpPr>
          <p:cNvPr id="6" name="Content Placeholder 5"/>
          <p:cNvSpPr>
            <a:spLocks noGrp="1"/>
          </p:cNvSpPr>
          <p:nvPr>
            <p:ph sz="quarter" idx="4"/>
          </p:nvPr>
        </p:nvSpPr>
        <p:spPr>
          <a:xfrm>
            <a:off x="4629150" y="1879386"/>
            <a:ext cx="3887391" cy="2764294"/>
          </a:xfrm>
        </p:spPr>
        <p:txBody>
          <a:bodyPr>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p>
        </p:txBody>
      </p:sp>
      <p:sp>
        <p:nvSpPr>
          <p:cNvPr id="7" name="Date Placeholder 6"/>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25714917"/>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000"/>
              <a:t>Click here to edit master header</a:t>
            </a:r>
            <a:endParaRPr lang="en-US"/>
          </a:p>
        </p:txBody>
      </p:sp>
      <p:sp>
        <p:nvSpPr>
          <p:cNvPr id="3" name="Date Placeholder 2"/>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540827931"/>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fld id="{530647FD-953F-45E4-BAA4-08B7893DA60E}" type="datetimeFigureOut">
              <a:rPr lang="en-US" altLang="en-US" sz="800" smtClean="0"/>
              <a:t>11/20/2023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normAutofit/>
          </a:bodyPr>
          <a:lstStyle/>
          <a:p>
            <a:fld id="{585295B9-7D1E-4150-8098-60648BEF3CCD}" type="slidenum">
              <a:rPr lang="en-US" altLang="en-US" smtClean="0"/>
              <a:t>‹#›</a:t>
            </a:fld>
            <a:endParaRPr lang="zh-CN" altLang="en-US"/>
          </a:p>
        </p:txBody>
      </p:sp>
      <p:sp>
        <p:nvSpPr>
          <p:cNvPr id="12" name="文本框 37">
            <a:extLst>
              <a:ext uri="{FF2B5EF4-FFF2-40B4-BE49-F238E27FC236}">
                <a16:creationId xmlns:a16="http://schemas.microsoft.com/office/drawing/2014/main" id="{74244403-F798-4AB3-9A48-9324434E7FAA}"/>
              </a:ext>
            </a:extLst>
          </p:cNvPr>
          <p:cNvSpPr txBox="1"/>
          <p:nvPr userDrawn="1"/>
        </p:nvSpPr>
        <p:spPr>
          <a:xfrm>
            <a:off x="467576" y="232284"/>
            <a:ext cx="1836172" cy="175264"/>
          </a:xfrm>
          <a:prstGeom prst="rect">
            <a:avLst/>
          </a:prstGeom>
          <a:noFill/>
        </p:spPr>
        <p:txBody>
          <a:bodyPr wrap="square" lIns="68584" tIns="34292" rIns="68584" bIns="34292" rtlCol="0">
            <a:normAutofit/>
          </a:bodyPr>
          <a:lstStyle/>
          <a:p>
            <a:pPr lvl="0"/>
            <a:r>
              <a:rPr lang="en-US" altLang="zh-CN" sz="700">
                <a:solidFill>
                  <a:schemeClr val="accent1"/>
                </a:solidFill>
                <a:latin typeface="Source Han Sans SC"/>
                <a:ea typeface="Source Han Sans SC"/>
              </a:rPr>
              <a:t>Annual work overview</a:t>
            </a:r>
          </a:p>
        </p:txBody>
      </p:sp>
      <p:sp>
        <p:nvSpPr>
          <p:cNvPr id="13" name="文本框 38">
            <a:extLst>
              <a:ext uri="{FF2B5EF4-FFF2-40B4-BE49-F238E27FC236}">
                <a16:creationId xmlns:a16="http://schemas.microsoft.com/office/drawing/2014/main" id="{53F39BFC-88EB-4FC1-916B-05AA7D80B7BE}"/>
              </a:ext>
            </a:extLst>
          </p:cNvPr>
          <p:cNvSpPr txBox="1"/>
          <p:nvPr userDrawn="1"/>
        </p:nvSpPr>
        <p:spPr>
          <a:xfrm>
            <a:off x="431541" y="547760"/>
            <a:ext cx="1456254" cy="207753"/>
          </a:xfrm>
          <a:prstGeom prst="rect">
            <a:avLst/>
          </a:prstGeom>
          <a:noFill/>
        </p:spPr>
        <p:txBody>
          <a:bodyPr wrap="square" lIns="68584" tIns="34292" rIns="68584" bIns="34292" rtlCol="0">
            <a:normAutofit fontScale="97500"/>
          </a:bodyPr>
          <a:lstStyle/>
          <a:p>
            <a:pPr algn="dist" defTabSz="685795"/>
            <a:r>
              <a:rPr lang="en-US" altLang="zh-CN" sz="900">
                <a:solidFill>
                  <a:schemeClr val="tx1">
                    <a:lumMod val="50000"/>
                    <a:lumOff val="50000"/>
                  </a:schemeClr>
                </a:solidFill>
                <a:cs typeface="+mn-ea"/>
                <a:sym typeface="+mn-lt"/>
              </a:rPr>
              <a:t>ADD RELATED TITLE WORDS</a:t>
            </a:r>
            <a:endParaRPr lang="zh-CN" altLang="en-US" sz="90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788112114"/>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2702115E-07FC-47AE-8678-8B681C689199}" type="datetimeFigureOut">
              <a:rPr lang="en-US" altLang="en-US" sz="800" smtClean="0"/>
              <a:t>11/20/2023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D7F5BB56-9B96-4394-98D1-089DE868BDAA}" type="slidenum">
              <a:rPr lang="en-US" altLang="en-US" smtClean="0"/>
              <a:t>‹#›</a:t>
            </a:fld>
            <a:endParaRPr lang="zh-CN" altLang="en-US"/>
          </a:p>
        </p:txBody>
      </p:sp>
    </p:spTree>
    <p:extLst>
      <p:ext uri="{BB962C8B-B14F-4D97-AF65-F5344CB8AC3E}">
        <p14:creationId xmlns:p14="http://schemas.microsoft.com/office/powerpoint/2010/main" val="1821361931"/>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2702115E-07FC-47AE-8678-8B681C689199}" type="datetimeFigureOut">
              <a:rPr lang="en-US" altLang="en-US" sz="800" smtClean="0"/>
              <a:t>11/20/2023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D7F5BB56-9B96-4394-98D1-089DE868BDAA}" type="slidenum">
              <a:rPr lang="en-US" altLang="en-US" smtClean="0"/>
              <a:t>‹#›</a:t>
            </a:fld>
            <a:endParaRPr lang="zh-CN" altLang="en-US"/>
          </a:p>
        </p:txBody>
      </p:sp>
      <p:sp>
        <p:nvSpPr>
          <p:cNvPr id="6" name="文本框 37"/>
          <p:cNvSpPr txBox="1"/>
          <p:nvPr userDrawn="1"/>
        </p:nvSpPr>
        <p:spPr>
          <a:xfrm>
            <a:off x="467576" y="245806"/>
            <a:ext cx="1449714" cy="175264"/>
          </a:xfrm>
          <a:prstGeom prst="rect">
            <a:avLst/>
          </a:prstGeom>
          <a:noFill/>
        </p:spPr>
        <p:txBody>
          <a:bodyPr wrap="square" lIns="68584" tIns="34292" rIns="68584" bIns="34292" rtlCol="0">
            <a:normAutofit/>
          </a:bodyPr>
          <a:lstStyle/>
          <a:p>
            <a:pPr lvl="0" algn="dist"/>
            <a:r>
              <a:rPr lang="en-US" altLang="zh-CN" sz="700" b="0" kern="1200">
                <a:solidFill>
                  <a:schemeClr val="accent1"/>
                </a:solidFill>
                <a:latin typeface="Source Han Sans SC"/>
                <a:ea typeface="Source Han Sans SC"/>
                <a:cs typeface="+mn-cs"/>
              </a:rPr>
              <a:t>Job Completion</a:t>
            </a:r>
          </a:p>
        </p:txBody>
      </p:sp>
      <p:sp>
        <p:nvSpPr>
          <p:cNvPr id="7" name="文本框 38"/>
          <p:cNvSpPr txBox="1"/>
          <p:nvPr userDrawn="1"/>
        </p:nvSpPr>
        <p:spPr>
          <a:xfrm>
            <a:off x="431541" y="561281"/>
            <a:ext cx="1485750" cy="207753"/>
          </a:xfrm>
          <a:prstGeom prst="rect">
            <a:avLst/>
          </a:prstGeom>
          <a:noFill/>
        </p:spPr>
        <p:txBody>
          <a:bodyPr wrap="square" lIns="68584" tIns="34292" rIns="68584" bIns="34292" rtlCol="0">
            <a:normAutofit fontScale="97500"/>
          </a:bodyPr>
          <a:lstStyle/>
          <a:p>
            <a:pPr algn="dist" defTabSz="685795"/>
            <a:r>
              <a:rPr lang="en-US" altLang="zh-CN" sz="900">
                <a:solidFill>
                  <a:schemeClr val="tx1">
                    <a:lumMod val="50000"/>
                    <a:lumOff val="50000"/>
                  </a:schemeClr>
                </a:solidFill>
                <a:cs typeface="+mn-ea"/>
                <a:sym typeface="+mn-lt"/>
              </a:rPr>
              <a:t>ADD RELATED TITLE WORDS</a:t>
            </a:r>
            <a:endParaRPr lang="zh-CN" altLang="en-US" sz="900">
              <a:solidFill>
                <a:schemeClr val="tx1">
                  <a:lumMod val="50000"/>
                  <a:lumOff val="50000"/>
                </a:schemeClr>
              </a:solidFill>
              <a:cs typeface="+mn-ea"/>
              <a:sym typeface="+mn-lt"/>
            </a:endParaRPr>
          </a:p>
        </p:txBody>
      </p:sp>
    </p:spTree>
    <p:extLst>
      <p:ext uri="{BB962C8B-B14F-4D97-AF65-F5344CB8AC3E}">
        <p14:creationId xmlns:p14="http://schemas.microsoft.com/office/powerpoint/2010/main" val="873196134"/>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t">
            <a:normAutofit/>
          </a:bodyPr>
          <a:lstStyle/>
          <a:p>
            <a:r>
              <a:rPr lang="en-US" altLang="en-US"/>
              <a:t>Click here to edit master header styles</a:t>
            </a:r>
            <a:endParaRPr lang="en-US"/>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en-US" altLang="en-US"/>
              <a:t>Edit Master Text Style</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normAutofit/>
          </a:bodyPr>
          <a:lstStyle>
            <a:lvl1pPr algn="l">
              <a:defRPr sz="900">
                <a:solidFill>
                  <a:schemeClr val="tx1">
                    <a:tint val="75000"/>
                  </a:schemeClr>
                </a:solidFill>
              </a:defRPr>
            </a:lvl1pPr>
          </a:lstStyle>
          <a:p>
            <a:fld id="{530647FD-953F-45E4-BAA4-08B7893DA60E}" type="datetimeFigureOut">
              <a:rPr lang="en-US" altLang="en-US" sz="800" smtClean="0"/>
              <a:t>11/20/2023</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585295B9-7D1E-4150-8098-60648BEF3CCD}" type="slidenum">
              <a:rPr lang="en-US" altLang="en-US" smtClean="0"/>
              <a:t>‹#›</a:t>
            </a:fld>
            <a:endParaRPr lang="zh-CN" altLang="en-US"/>
          </a:p>
        </p:txBody>
      </p:sp>
    </p:spTree>
    <p:extLst>
      <p:ext uri="{BB962C8B-B14F-4D97-AF65-F5344CB8AC3E}">
        <p14:creationId xmlns:p14="http://schemas.microsoft.com/office/powerpoint/2010/main" val="16677586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5" r:id="rId8"/>
    <p:sldLayoutId id="2147483676" r:id="rId9"/>
    <p:sldLayoutId id="2147483677" r:id="rId10"/>
    <p:sldLayoutId id="2147483678" r:id="rId11"/>
    <p:sldLayoutId id="2147483669" r:id="rId12"/>
    <p:sldLayoutId id="2147483670" r:id="rId13"/>
    <p:sldLayoutId id="2147483671" r:id="rId14"/>
    <p:sldLayoutId id="2147483672" r:id="rId15"/>
    <p:sldLayoutId id="2147483674"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Lst>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808327" y="1917511"/>
            <a:ext cx="5463259" cy="186974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TextBox 5"/>
          <p:cNvSpPr txBox="1"/>
          <p:nvPr/>
        </p:nvSpPr>
        <p:spPr>
          <a:xfrm>
            <a:off x="2026693" y="2146102"/>
            <a:ext cx="5244893" cy="1709389"/>
          </a:xfrm>
          <a:prstGeom prst="rect">
            <a:avLst/>
          </a:prstGeom>
          <a:noFill/>
        </p:spPr>
        <p:txBody>
          <a:bodyPr wrap="square" lIns="68580" tIns="34290" rIns="68580" bIns="34290">
            <a:no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nSpc>
                <a:spcPct val="120000"/>
              </a:lnSpc>
            </a:pPr>
            <a:r>
              <a:rPr lang="en-US" sz="2800" b="1" dirty="0" smtClean="0">
                <a:solidFill>
                  <a:schemeClr val="bg1"/>
                </a:solidFill>
              </a:rPr>
              <a:t>STRENGTHENING CYBERSECURITY MEASURES: PROTECTING INDIAN CITIZEN PII DATA</a:t>
            </a:r>
            <a:endParaRPr lang="id-ID" altLang="zh-CN" sz="2800" b="1" dirty="0">
              <a:solidFill>
                <a:schemeClr val="bg1"/>
              </a:solidFill>
              <a:latin typeface="微软雅黑" pitchFamily="34" charset="-122"/>
              <a:ea typeface="微软雅黑" pitchFamily="34" charset="-122"/>
              <a:cs typeface="Clear Sans Light" pitchFamily="34" charset="0"/>
            </a:endParaRPr>
          </a:p>
        </p:txBody>
      </p:sp>
    </p:spTree>
    <p:extLst>
      <p:ext uri="{BB962C8B-B14F-4D97-AF65-F5344CB8AC3E}">
        <p14:creationId xmlns:p14="http://schemas.microsoft.com/office/powerpoint/2010/main" val="4175913515"/>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Scale>
                                      <p:cBhvr>
                                        <p:cTn id="7" dur="1000" decel="50000" fill="hold">
                                          <p:stCondLst>
                                            <p:cond delay="0"/>
                                          </p:stCondLst>
                                        </p:cTn>
                                        <p:tgtEl>
                                          <p:spTgt spid="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 0 0" pathEditMode="relative" ptsTypes="">
                                      <p:cBhvr>
                                        <p:cTn id="8" dur="1000" decel="50000" fill="hold">
                                          <p:stCondLst>
                                            <p:cond delay="0"/>
                                          </p:stCondLst>
                                        </p:cTn>
                                        <p:tgtEl>
                                          <p:spTgt spid="6">
                                            <p:txEl>
                                              <p:pRg st="0" end="0"/>
                                            </p:txEl>
                                          </p:spTgt>
                                        </p:tgtEl>
                                        <p:attrNameLst>
                                          <p:attrName>ppt_x</p:attrName>
                                          <p:attrName>ppt_y</p:attrName>
                                        </p:attrNameLst>
                                      </p:cBhvr>
                                    </p:animMotion>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330712" y="3538653"/>
            <a:ext cx="6348761" cy="587297"/>
          </a:xfrm>
          <a:prstGeom prst="rect">
            <a:avLst/>
          </a:prstGeom>
          <a:noFill/>
        </p:spPr>
        <p:txBody>
          <a:bodyPr wrap="square" rtlCol="0">
            <a:spAutoFit/>
          </a:bodyPr>
          <a:lstStyle/>
          <a:p>
            <a:endParaRPr lang="en-IN" dirty="0"/>
          </a:p>
        </p:txBody>
      </p:sp>
      <p:sp>
        <p:nvSpPr>
          <p:cNvPr id="2" name="Rectangle 1"/>
          <p:cNvSpPr/>
          <p:nvPr/>
        </p:nvSpPr>
        <p:spPr>
          <a:xfrm>
            <a:off x="175927" y="0"/>
            <a:ext cx="852477" cy="369332"/>
          </a:xfrm>
          <a:prstGeom prst="rect">
            <a:avLst/>
          </a:prstGeom>
        </p:spPr>
        <p:txBody>
          <a:bodyPr wrap="none">
            <a:spAutoFit/>
          </a:bodyPr>
          <a:lstStyle/>
          <a:p>
            <a:r>
              <a:rPr lang="en-IN" b="1" dirty="0"/>
              <a:t>PROOF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26" y="777029"/>
            <a:ext cx="8968073" cy="3591029"/>
          </a:xfrm>
          <a:prstGeom prst="rect">
            <a:avLst/>
          </a:prstGeom>
        </p:spPr>
      </p:pic>
    </p:spTree>
    <p:extLst>
      <p:ext uri="{BB962C8B-B14F-4D97-AF65-F5344CB8AC3E}">
        <p14:creationId xmlns:p14="http://schemas.microsoft.com/office/powerpoint/2010/main" val="2950344471"/>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330712" y="3538653"/>
            <a:ext cx="6348761" cy="587297"/>
          </a:xfrm>
          <a:prstGeom prst="rect">
            <a:avLst/>
          </a:prstGeom>
          <a:noFill/>
        </p:spPr>
        <p:txBody>
          <a:bodyPr wrap="square" rtlCol="0">
            <a:spAutoFit/>
          </a:bodyPr>
          <a:lstStyle/>
          <a:p>
            <a:endParaRPr lang="en-IN" dirty="0"/>
          </a:p>
        </p:txBody>
      </p:sp>
      <p:sp>
        <p:nvSpPr>
          <p:cNvPr id="2" name="Rectangle 1"/>
          <p:cNvSpPr/>
          <p:nvPr/>
        </p:nvSpPr>
        <p:spPr>
          <a:xfrm>
            <a:off x="175927" y="0"/>
            <a:ext cx="852477" cy="369332"/>
          </a:xfrm>
          <a:prstGeom prst="rect">
            <a:avLst/>
          </a:prstGeom>
        </p:spPr>
        <p:txBody>
          <a:bodyPr wrap="none">
            <a:spAutoFit/>
          </a:bodyPr>
          <a:lstStyle/>
          <a:p>
            <a:r>
              <a:rPr lang="en-IN" b="1" dirty="0"/>
              <a:t>PROOF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5" y="369333"/>
            <a:ext cx="9024730" cy="4620110"/>
          </a:xfrm>
          <a:prstGeom prst="rect">
            <a:avLst/>
          </a:prstGeom>
        </p:spPr>
      </p:pic>
    </p:spTree>
    <p:extLst>
      <p:ext uri="{BB962C8B-B14F-4D97-AF65-F5344CB8AC3E}">
        <p14:creationId xmlns:p14="http://schemas.microsoft.com/office/powerpoint/2010/main" val="946617984"/>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330712" y="3538653"/>
            <a:ext cx="6348761" cy="587297"/>
          </a:xfrm>
          <a:prstGeom prst="rect">
            <a:avLst/>
          </a:prstGeom>
          <a:noFill/>
        </p:spPr>
        <p:txBody>
          <a:bodyPr wrap="square" rtlCol="0">
            <a:spAutoFit/>
          </a:bodyPr>
          <a:lstStyle/>
          <a:p>
            <a:endParaRPr lang="en-IN" dirty="0"/>
          </a:p>
        </p:txBody>
      </p:sp>
      <p:sp>
        <p:nvSpPr>
          <p:cNvPr id="2" name="Rectangle 1"/>
          <p:cNvSpPr/>
          <p:nvPr/>
        </p:nvSpPr>
        <p:spPr>
          <a:xfrm>
            <a:off x="175927" y="0"/>
            <a:ext cx="852477" cy="369332"/>
          </a:xfrm>
          <a:prstGeom prst="rect">
            <a:avLst/>
          </a:prstGeom>
        </p:spPr>
        <p:txBody>
          <a:bodyPr wrap="none">
            <a:spAutoFit/>
          </a:bodyPr>
          <a:lstStyle/>
          <a:p>
            <a:r>
              <a:rPr lang="en-IN" b="1" dirty="0"/>
              <a:t>PROOF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183" y="450574"/>
            <a:ext cx="8600659" cy="4412974"/>
          </a:xfrm>
          <a:prstGeom prst="rect">
            <a:avLst/>
          </a:prstGeom>
        </p:spPr>
      </p:pic>
    </p:spTree>
    <p:extLst>
      <p:ext uri="{BB962C8B-B14F-4D97-AF65-F5344CB8AC3E}">
        <p14:creationId xmlns:p14="http://schemas.microsoft.com/office/powerpoint/2010/main" val="2024667795"/>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330712" y="3538653"/>
            <a:ext cx="6348761" cy="587297"/>
          </a:xfrm>
          <a:prstGeom prst="rect">
            <a:avLst/>
          </a:prstGeom>
          <a:noFill/>
        </p:spPr>
        <p:txBody>
          <a:bodyPr wrap="square" rtlCol="0">
            <a:spAutoFit/>
          </a:bodyPr>
          <a:lstStyle/>
          <a:p>
            <a:endParaRPr lang="en-IN" dirty="0"/>
          </a:p>
        </p:txBody>
      </p:sp>
      <p:sp>
        <p:nvSpPr>
          <p:cNvPr id="2" name="Rectangle 1"/>
          <p:cNvSpPr/>
          <p:nvPr/>
        </p:nvSpPr>
        <p:spPr>
          <a:xfrm>
            <a:off x="175927" y="0"/>
            <a:ext cx="852477" cy="369332"/>
          </a:xfrm>
          <a:prstGeom prst="rect">
            <a:avLst/>
          </a:prstGeom>
        </p:spPr>
        <p:txBody>
          <a:bodyPr wrap="none">
            <a:spAutoFit/>
          </a:bodyPr>
          <a:lstStyle/>
          <a:p>
            <a:r>
              <a:rPr lang="en-IN" b="1" dirty="0"/>
              <a:t>PROOF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27" y="450573"/>
            <a:ext cx="8915064" cy="4538869"/>
          </a:xfrm>
          <a:prstGeom prst="rect">
            <a:avLst/>
          </a:prstGeom>
        </p:spPr>
      </p:pic>
    </p:spTree>
    <p:extLst>
      <p:ext uri="{BB962C8B-B14F-4D97-AF65-F5344CB8AC3E}">
        <p14:creationId xmlns:p14="http://schemas.microsoft.com/office/powerpoint/2010/main" val="2486964621"/>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3083" y="386575"/>
            <a:ext cx="5010615" cy="523220"/>
          </a:xfrm>
          <a:prstGeom prst="rect">
            <a:avLst/>
          </a:prstGeom>
          <a:noFill/>
        </p:spPr>
        <p:txBody>
          <a:bodyPr wrap="square" rtlCol="0">
            <a:spAutoFit/>
          </a:bodyPr>
          <a:lstStyle/>
          <a:p>
            <a:r>
              <a:rPr lang="en-IN" sz="2800" b="1" dirty="0"/>
              <a:t>Conclusion</a:t>
            </a:r>
            <a:endParaRPr lang="en-IN" sz="2800" dirty="0"/>
          </a:p>
        </p:txBody>
      </p:sp>
      <p:sp>
        <p:nvSpPr>
          <p:cNvPr id="3" name="TextBox 2"/>
          <p:cNvSpPr txBox="1"/>
          <p:nvPr/>
        </p:nvSpPr>
        <p:spPr>
          <a:xfrm>
            <a:off x="996175" y="996175"/>
            <a:ext cx="6006790" cy="2031325"/>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t>Urgent need for proactive identity protection strategies to counter the growing threat landscape.</a:t>
            </a:r>
          </a:p>
          <a:p>
            <a:pPr marL="285750" indent="-285750" algn="just">
              <a:buFont typeface="Wingdings" panose="05000000000000000000" pitchFamily="2" charset="2"/>
              <a:buChar char="q"/>
            </a:pPr>
            <a:r>
              <a:rPr lang="en-US" dirty="0"/>
              <a:t>Proposing strategies to build a </a:t>
            </a:r>
            <a:r>
              <a:rPr lang="en-US" dirty="0" smtClean="0"/>
              <a:t>cyber secure </a:t>
            </a:r>
            <a:r>
              <a:rPr lang="en-US" dirty="0"/>
              <a:t>society involves comprehensive measures and collaborative efforts.</a:t>
            </a:r>
          </a:p>
          <a:p>
            <a:pPr marL="285750" indent="-285750" algn="just">
              <a:buFont typeface="Wingdings" panose="05000000000000000000" pitchFamily="2" charset="2"/>
              <a:buChar char="q"/>
            </a:pPr>
            <a:r>
              <a:rPr lang="en-US" dirty="0"/>
              <a:t>Safeguarding citizen information is critical, emphasizing the responsibility of both government and private organizations.</a:t>
            </a:r>
            <a:endParaRPr lang="en-IN" dirty="0"/>
          </a:p>
        </p:txBody>
      </p:sp>
      <p:grpSp>
        <p:nvGrpSpPr>
          <p:cNvPr id="4" name="组合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B2879551-FFDC-40F4-B3AD-7D32C53FBE7A}"/>
              </a:ext>
            </a:extLst>
          </p:cNvPr>
          <p:cNvGrpSpPr/>
          <p:nvPr/>
        </p:nvGrpSpPr>
        <p:grpSpPr>
          <a:xfrm>
            <a:off x="0" y="-37883"/>
            <a:ext cx="869174" cy="1026324"/>
            <a:chOff x="1213104" y="2033545"/>
            <a:chExt cx="1544637" cy="1823915"/>
          </a:xfrm>
        </p:grpSpPr>
        <p:sp>
          <p:nvSpPr>
            <p:cNvPr id="5" name="Freeform 30">
              <a:extLst>
                <a:ext uri="{FF2B5EF4-FFF2-40B4-BE49-F238E27FC236}">
                  <a16:creationId xmlns:a16="http://schemas.microsoft.com/office/drawing/2014/main" id="{A23B8900-66FF-45F4-8B92-1D4C04D85166}"/>
                </a:ext>
              </a:extLst>
            </p:cNvPr>
            <p:cNvSpPr/>
            <p:nvPr/>
          </p:nvSpPr>
          <p:spPr bwMode="auto">
            <a:xfrm flipV="1">
              <a:off x="1213104"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圆角矩形 23">
              <a:extLst>
                <a:ext uri="{FF2B5EF4-FFF2-40B4-BE49-F238E27FC236}">
                  <a16:creationId xmlns:a16="http://schemas.microsoft.com/office/drawing/2014/main" id="{5F50A6BE-600E-4298-96B2-EAFE930455A2}"/>
                </a:ext>
              </a:extLst>
            </p:cNvPr>
            <p:cNvSpPr/>
            <p:nvPr/>
          </p:nvSpPr>
          <p:spPr>
            <a:xfrm flipV="1">
              <a:off x="1418928" y="2199982"/>
              <a:ext cx="1224371" cy="323480"/>
            </a:xfrm>
            <a:prstGeom prst="roundRect">
              <a:avLst>
                <a:gd name="adj" fmla="val 50000"/>
              </a:avLst>
            </a:prstGeom>
            <a:solidFill>
              <a:srgbClr val="F7F2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矩形 9">
              <a:extLst>
                <a:ext uri="{FF2B5EF4-FFF2-40B4-BE49-F238E27FC236}">
                  <a16:creationId xmlns:a16="http://schemas.microsoft.com/office/drawing/2014/main" id="{D45ADCB8-CFBF-4D4A-8E1C-338D32177F3A}"/>
                </a:ext>
              </a:extLst>
            </p:cNvPr>
            <p:cNvSpPr/>
            <p:nvPr/>
          </p:nvSpPr>
          <p:spPr>
            <a:xfrm>
              <a:off x="1540164" y="2033545"/>
              <a:ext cx="890516" cy="656353"/>
            </a:xfrm>
            <a:prstGeom prst="rect">
              <a:avLst/>
            </a:prstGeom>
            <a:effectLst/>
          </p:spPr>
          <p:txBody>
            <a:bodyPr wrap="square">
              <a:normAutofit/>
            </a:bodyPr>
            <a:lstStyle/>
            <a:p>
              <a:pPr algn="ctr"/>
              <a:r>
                <a:rPr lang="en-US" altLang="zh-CN" dirty="0">
                  <a:solidFill>
                    <a:schemeClr val="tx1">
                      <a:lumMod val="50000"/>
                      <a:lumOff val="50000"/>
                    </a:schemeClr>
                  </a:solidFill>
                  <a:latin typeface="Source Han Sans SC"/>
                  <a:ea typeface="Source Han Sans SC"/>
                </a:rPr>
                <a:t>02</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8" name="Freeform 48">
              <a:extLst>
                <a:ext uri="{FF2B5EF4-FFF2-40B4-BE49-F238E27FC236}">
                  <a16:creationId xmlns:a16="http://schemas.microsoft.com/office/drawing/2014/main" id="{4B351D76-F5BB-4FB3-A3A2-3AEB1456AD77}"/>
                </a:ext>
              </a:extLst>
            </p:cNvPr>
            <p:cNvSpPr>
              <a:spLocks noEditPoints="1"/>
            </p:cNvSpPr>
            <p:nvPr/>
          </p:nvSpPr>
          <p:spPr bwMode="auto">
            <a:xfrm>
              <a:off x="1765262" y="3009117"/>
              <a:ext cx="450005" cy="430745"/>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bg1"/>
            </a:solidFill>
            <a:ln>
              <a:noFill/>
            </a:ln>
          </p:spPr>
          <p:txBody>
            <a:bodyPr vert="horz" wrap="square" lIns="68568" tIns="34284" rIns="68568" bIns="34284" numCol="1" anchor="t" anchorCtr="0" compatLnSpc="1">
              <a:prstTxWarp prst="textNoShape">
                <a:avLst/>
              </a:prstTxWarp>
            </a:bodyPr>
            <a:lstStyle/>
            <a:p>
              <a:endParaRPr lang="zh-CN" altLang="en-US">
                <a:solidFill>
                  <a:schemeClr val="accent2"/>
                </a:solidFill>
              </a:endParaRPr>
            </a:p>
          </p:txBody>
        </p:sp>
      </p:grpSp>
      <p:sp>
        <p:nvSpPr>
          <p:cNvPr id="9"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34613FBA-2546-495E-87E4-A1197D2B2C76}"/>
              </a:ext>
            </a:extLst>
          </p:cNvPr>
          <p:cNvSpPr>
            <a:spLocks noChangeArrowheads="1"/>
          </p:cNvSpPr>
          <p:nvPr/>
        </p:nvSpPr>
        <p:spPr bwMode="auto">
          <a:xfrm>
            <a:off x="356111" y="1097295"/>
            <a:ext cx="156952" cy="156953"/>
          </a:xfrm>
          <a:prstGeom prst="ellipse">
            <a:avLst/>
          </a:pr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88533726"/>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3066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4165907" y="2186862"/>
            <a:ext cx="4844745" cy="846081"/>
          </a:xfrm>
          <a:prstGeom prst="rect">
            <a:avLst/>
          </a:prstGeom>
          <a:noFill/>
        </p:spPr>
        <p:txBody>
          <a:bodyPr wrap="square" lIns="68580" tIns="34290" rIns="68580" bIns="34290">
            <a:normAutofit fontScale="70000" lnSpcReduction="20000"/>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nSpc>
                <a:spcPct val="120000"/>
              </a:lnSpc>
            </a:pPr>
            <a:r>
              <a:rPr lang="en-US" altLang="en-US" sz="4400" b="1" dirty="0">
                <a:solidFill>
                  <a:schemeClr val="bg1"/>
                </a:solidFill>
                <a:latin typeface="Source Han Sans SC"/>
                <a:ea typeface="Source Han Sans SC"/>
                <a:cs typeface="Clear Sans Light" pitchFamily="34" charset="0"/>
              </a:rPr>
              <a:t>Thank you </a:t>
            </a:r>
            <a:r>
              <a:rPr lang="en-US" altLang="en-US" sz="4400" b="1" dirty="0" smtClean="0">
                <a:solidFill>
                  <a:schemeClr val="bg1"/>
                </a:solidFill>
                <a:latin typeface="Source Han Sans SC"/>
                <a:ea typeface="Source Han Sans SC"/>
                <a:cs typeface="Clear Sans Light" pitchFamily="34" charset="0"/>
              </a:rPr>
              <a:t>for Watching</a:t>
            </a:r>
            <a:endParaRPr lang="id-ID" altLang="zh-CN" sz="4400" b="1" dirty="0">
              <a:solidFill>
                <a:schemeClr val="bg1"/>
              </a:solidFill>
              <a:latin typeface="微软雅黑" pitchFamily="34" charset="-122"/>
              <a:ea typeface="微软雅黑" pitchFamily="34" charset="-122"/>
              <a:cs typeface="Clear Sans Light" pitchFamily="34" charset="0"/>
            </a:endParaRPr>
          </a:p>
        </p:txBody>
      </p:sp>
      <p:sp>
        <p:nvSpPr>
          <p:cNvPr id="2" name="TextBox 1"/>
          <p:cNvSpPr txBox="1"/>
          <p:nvPr/>
        </p:nvSpPr>
        <p:spPr>
          <a:xfrm>
            <a:off x="5620214" y="2663611"/>
            <a:ext cx="3293327" cy="369332"/>
          </a:xfrm>
          <a:prstGeom prst="rect">
            <a:avLst/>
          </a:prstGeom>
          <a:noFill/>
        </p:spPr>
        <p:txBody>
          <a:bodyPr wrap="square" rtlCol="0">
            <a:spAutoFit/>
          </a:bodyPr>
          <a:lstStyle/>
          <a:p>
            <a:r>
              <a:rPr lang="en-IN" b="1" dirty="0" smtClean="0">
                <a:solidFill>
                  <a:schemeClr val="accent4">
                    <a:lumMod val="50000"/>
                  </a:schemeClr>
                </a:solidFill>
              </a:rPr>
              <a:t>Created &amp;Designed by Praneet</a:t>
            </a:r>
          </a:p>
        </p:txBody>
      </p:sp>
    </p:spTree>
    <p:extLst>
      <p:ext uri="{BB962C8B-B14F-4D97-AF65-F5344CB8AC3E}">
        <p14:creationId xmlns:p14="http://schemas.microsoft.com/office/powerpoint/2010/main" val="3541731632"/>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Scale>
                                      <p:cBhvr>
                                        <p:cTn id="7" dur="1000" decel="50000" fill="hold">
                                          <p:stCondLst>
                                            <p:cond delay="0"/>
                                          </p:stCondLst>
                                        </p:cTn>
                                        <p:tgtEl>
                                          <p:spTgt spid="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 0 0" pathEditMode="relative" ptsTypes="">
                                      <p:cBhvr>
                                        <p:cTn id="8" dur="1000" decel="50000" fill="hold">
                                          <p:stCondLst>
                                            <p:cond delay="0"/>
                                          </p:stCondLst>
                                        </p:cTn>
                                        <p:tgtEl>
                                          <p:spTgt spid="6">
                                            <p:txEl>
                                              <p:pRg st="0" end="0"/>
                                            </p:txEl>
                                          </p:spTgt>
                                        </p:tgtEl>
                                        <p:attrNameLst>
                                          <p:attrName>ppt_x</p:attrName>
                                          <p:attrName>ppt_y</p:attrName>
                                        </p:attrNameLst>
                                      </p:cBhvr>
                                    </p:animMotion>
                                    <p:animEffect transition="in" filter="fade">
                                      <p:cBhvr>
                                        <p:cTn id="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CxnSpPr/>
          <p:nvPr/>
        </p:nvCxnSpPr>
        <p:spPr>
          <a:xfrm flipH="1">
            <a:off x="794" y="2586430"/>
            <a:ext cx="9142413" cy="0"/>
          </a:xfrm>
          <a:prstGeom prst="line">
            <a:avLst/>
          </a:prstGeom>
          <a:ln w="6350">
            <a:solidFill>
              <a:srgbClr val="2E2E2E"/>
            </a:solidFill>
          </a:ln>
        </p:spPr>
        <p:style>
          <a:lnRef idx="1">
            <a:schemeClr val="accent1"/>
          </a:lnRef>
          <a:fillRef idx="0">
            <a:schemeClr val="accent1"/>
          </a:fillRef>
          <a:effectRef idx="0">
            <a:schemeClr val="accent1"/>
          </a:effectRef>
          <a:fontRef idx="minor">
            <a:schemeClr val="tx1"/>
          </a:fontRef>
        </p:style>
      </p:cxnSp>
      <p:sp>
        <p:nvSpPr>
          <p:cNvPr id="10"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3578810" y="2510704"/>
            <a:ext cx="156952" cy="156953"/>
          </a:xfrm>
          <a:prstGeom prst="ellipse">
            <a:avLst/>
          </a:pr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5136736" y="2518600"/>
            <a:ext cx="156952" cy="156953"/>
          </a:xfrm>
          <a:prstGeom prst="ellipse">
            <a:avLst/>
          </a:pr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2067889" y="2506826"/>
            <a:ext cx="156952" cy="156953"/>
          </a:xfrm>
          <a:prstGeom prst="ellipse">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6418210" y="2521159"/>
            <a:ext cx="156952" cy="156953"/>
          </a:xfrm>
          <a:prstGeom prst="ellipse">
            <a:avLst/>
          </a:prstGeom>
          <a:solidFill>
            <a:schemeClr val="accent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文本框 1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txBox="1"/>
          <p:nvPr/>
        </p:nvSpPr>
        <p:spPr>
          <a:xfrm>
            <a:off x="1360987" y="2924968"/>
            <a:ext cx="1515510" cy="461772"/>
          </a:xfrm>
          <a:prstGeom prst="rect">
            <a:avLst/>
          </a:prstGeom>
          <a:noFill/>
          <a:effectLst/>
        </p:spPr>
        <p:txBody>
          <a:bodyPr wrap="none" rtlCol="0">
            <a:normAutofit/>
          </a:bodyPr>
          <a:lstStyle/>
          <a:p>
            <a:pPr lvl="0"/>
            <a:r>
              <a:rPr lang="en-IN" altLang="zh-CN" sz="1600" b="1" dirty="0" smtClean="0"/>
              <a:t>INTRODUCTION</a:t>
            </a:r>
            <a:endParaRPr lang="en-US" altLang="zh-CN" sz="1600" b="1" dirty="0">
              <a:solidFill>
                <a:schemeClr val="tx1">
                  <a:lumMod val="50000"/>
                  <a:lumOff val="50000"/>
                </a:schemeClr>
              </a:solidFill>
              <a:latin typeface="微软雅黑" pitchFamily="34" charset="-122"/>
              <a:ea typeface="微软雅黑" pitchFamily="34" charset="-122"/>
            </a:endParaRPr>
          </a:p>
        </p:txBody>
      </p:sp>
      <p:grpSp>
        <p:nvGrpSpPr>
          <p:cNvPr id="22" name="组合 21"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1687216" y="1484053"/>
            <a:ext cx="869174" cy="1026324"/>
            <a:chOff x="1213104" y="2033545"/>
            <a:chExt cx="1544637" cy="1823915"/>
          </a:xfrm>
        </p:grpSpPr>
        <p:sp>
          <p:nvSpPr>
            <p:cNvPr id="23" name="Freeform 30"/>
            <p:cNvSpPr/>
            <p:nvPr/>
          </p:nvSpPr>
          <p:spPr bwMode="auto">
            <a:xfrm flipV="1">
              <a:off x="1213104"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圆角矩形 23"/>
            <p:cNvSpPr/>
            <p:nvPr/>
          </p:nvSpPr>
          <p:spPr>
            <a:xfrm flipV="1">
              <a:off x="1418928" y="2199982"/>
              <a:ext cx="1224371" cy="323480"/>
            </a:xfrm>
            <a:prstGeom prst="roundRect">
              <a:avLst>
                <a:gd name="adj" fmla="val 50000"/>
              </a:avLst>
            </a:prstGeom>
            <a:solidFill>
              <a:srgbClr val="F7F2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矩形 24"/>
            <p:cNvSpPr/>
            <p:nvPr/>
          </p:nvSpPr>
          <p:spPr>
            <a:xfrm>
              <a:off x="1540164" y="2033545"/>
              <a:ext cx="890516" cy="656353"/>
            </a:xfrm>
            <a:prstGeom prst="rect">
              <a:avLst/>
            </a:prstGeom>
            <a:effectLst/>
          </p:spPr>
          <p:txBody>
            <a:bodyPr wrap="square">
              <a:normAutofit/>
            </a:bodyPr>
            <a:lstStyle/>
            <a:p>
              <a:pPr algn="ctr"/>
              <a:r>
                <a:rPr lang="en-US" altLang="zh-CN" dirty="0">
                  <a:solidFill>
                    <a:schemeClr val="tx1">
                      <a:lumMod val="50000"/>
                      <a:lumOff val="50000"/>
                    </a:schemeClr>
                  </a:solidFill>
                  <a:latin typeface="Source Han Sans SC"/>
                  <a:ea typeface="Source Han Sans SC"/>
                </a:rPr>
                <a:t>01</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26" name="Freeform 48"/>
            <p:cNvSpPr>
              <a:spLocks noEditPoints="1"/>
            </p:cNvSpPr>
            <p:nvPr/>
          </p:nvSpPr>
          <p:spPr bwMode="auto">
            <a:xfrm>
              <a:off x="1765262" y="3009117"/>
              <a:ext cx="450005" cy="430745"/>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bg1"/>
            </a:solidFill>
            <a:ln>
              <a:noFill/>
            </a:ln>
          </p:spPr>
          <p:txBody>
            <a:bodyPr vert="horz" wrap="square" lIns="68568" tIns="34284" rIns="68568" bIns="34284" numCol="1" anchor="t" anchorCtr="0" compatLnSpc="1">
              <a:prstTxWarp prst="textNoShape">
                <a:avLst/>
              </a:prstTxWarp>
            </a:bodyPr>
            <a:lstStyle/>
            <a:p>
              <a:endParaRPr lang="zh-CN" altLang="en-US">
                <a:solidFill>
                  <a:schemeClr val="accent2"/>
                </a:solidFill>
              </a:endParaRPr>
            </a:p>
          </p:txBody>
        </p:sp>
      </p:grpSp>
      <p:grpSp>
        <p:nvGrpSpPr>
          <p:cNvPr id="27" name="组合 2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4773891" y="1491402"/>
            <a:ext cx="869174" cy="1018974"/>
            <a:chOff x="5329386" y="2046607"/>
            <a:chExt cx="1544637" cy="1810853"/>
          </a:xfrm>
        </p:grpSpPr>
        <p:sp>
          <p:nvSpPr>
            <p:cNvPr id="28" name="Freeform 30"/>
            <p:cNvSpPr/>
            <p:nvPr/>
          </p:nvSpPr>
          <p:spPr bwMode="auto">
            <a:xfrm flipV="1">
              <a:off x="5329386"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chemeClr val="accent3"/>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圆角矩形 28"/>
            <p:cNvSpPr/>
            <p:nvPr/>
          </p:nvSpPr>
          <p:spPr>
            <a:xfrm flipV="1">
              <a:off x="5482958" y="2213045"/>
              <a:ext cx="1224371" cy="323480"/>
            </a:xfrm>
            <a:prstGeom prst="roundRect">
              <a:avLst>
                <a:gd name="adj" fmla="val 50000"/>
              </a:avLst>
            </a:prstGeom>
            <a:solidFill>
              <a:srgbClr val="FCF6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5645438" y="2046607"/>
              <a:ext cx="890516" cy="656352"/>
            </a:xfrm>
            <a:prstGeom prst="rect">
              <a:avLst/>
            </a:prstGeom>
            <a:effectLst/>
          </p:spPr>
          <p:txBody>
            <a:bodyPr wrap="square">
              <a:normAutofit/>
            </a:bodyPr>
            <a:lstStyle/>
            <a:p>
              <a:pPr algn="ctr"/>
              <a:r>
                <a:rPr lang="en-US" altLang="zh-CN" dirty="0" smtClean="0">
                  <a:solidFill>
                    <a:schemeClr val="tx1">
                      <a:lumMod val="50000"/>
                      <a:lumOff val="50000"/>
                    </a:schemeClr>
                  </a:solidFill>
                  <a:latin typeface="Source Han Sans SC"/>
                  <a:ea typeface="Source Han Sans SC"/>
                </a:rPr>
                <a:t>03</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31" name="Freeform 26"/>
            <p:cNvSpPr>
              <a:spLocks noEditPoints="1"/>
            </p:cNvSpPr>
            <p:nvPr/>
          </p:nvSpPr>
          <p:spPr bwMode="auto">
            <a:xfrm>
              <a:off x="5930692" y="3009117"/>
              <a:ext cx="372242" cy="39109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chemeClr val="bg1"/>
            </a:solidFill>
            <a:ln>
              <a:noFill/>
            </a:ln>
          </p:spPr>
          <p:txBody>
            <a:bodyPr vert="horz" wrap="square" lIns="68568" tIns="34284" rIns="68568" bIns="34284" numCol="1" anchor="t" anchorCtr="0" compatLnSpc="1">
              <a:prstTxWarp prst="textNoShape">
                <a:avLst/>
              </a:prstTxWarp>
            </a:bodyPr>
            <a:lstStyle/>
            <a:p>
              <a:endParaRPr lang="zh-CN" altLang="en-US">
                <a:solidFill>
                  <a:schemeClr val="accent2"/>
                </a:solidFill>
              </a:endParaRPr>
            </a:p>
          </p:txBody>
        </p:sp>
      </p:grpSp>
      <p:grpSp>
        <p:nvGrpSpPr>
          <p:cNvPr id="32" name="组合 31"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3214689" y="2667696"/>
            <a:ext cx="869174" cy="1012598"/>
            <a:chOff x="3223870" y="4349448"/>
            <a:chExt cx="1544637" cy="1799521"/>
          </a:xfrm>
        </p:grpSpPr>
        <p:sp>
          <p:nvSpPr>
            <p:cNvPr id="33" name="Freeform 30"/>
            <p:cNvSpPr/>
            <p:nvPr/>
          </p:nvSpPr>
          <p:spPr bwMode="auto">
            <a:xfrm>
              <a:off x="3223870" y="4349448"/>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chemeClr val="accent2"/>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圆角矩形 33"/>
            <p:cNvSpPr/>
            <p:nvPr/>
          </p:nvSpPr>
          <p:spPr>
            <a:xfrm>
              <a:off x="3377442" y="5670383"/>
              <a:ext cx="1224371" cy="323480"/>
            </a:xfrm>
            <a:prstGeom prst="roundRect">
              <a:avLst>
                <a:gd name="adj" fmla="val 50000"/>
              </a:avLst>
            </a:prstGeom>
            <a:solidFill>
              <a:srgbClr val="FFF9E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矩形 34"/>
            <p:cNvSpPr/>
            <p:nvPr/>
          </p:nvSpPr>
          <p:spPr>
            <a:xfrm>
              <a:off x="3565165" y="5492617"/>
              <a:ext cx="890516" cy="656352"/>
            </a:xfrm>
            <a:prstGeom prst="rect">
              <a:avLst/>
            </a:prstGeom>
            <a:effectLst/>
          </p:spPr>
          <p:txBody>
            <a:bodyPr wrap="square">
              <a:normAutofit/>
            </a:bodyPr>
            <a:lstStyle/>
            <a:p>
              <a:pPr algn="ctr"/>
              <a:r>
                <a:rPr lang="en-US" altLang="zh-CN" dirty="0" smtClean="0">
                  <a:solidFill>
                    <a:schemeClr val="tx1">
                      <a:lumMod val="50000"/>
                      <a:lumOff val="50000"/>
                    </a:schemeClr>
                  </a:solidFill>
                  <a:latin typeface="Source Han Sans SC"/>
                  <a:ea typeface="Source Han Sans SC"/>
                </a:rPr>
                <a:t>02</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36" name="Freeform 31"/>
            <p:cNvSpPr>
              <a:spLocks noEditPoints="1"/>
            </p:cNvSpPr>
            <p:nvPr/>
          </p:nvSpPr>
          <p:spPr bwMode="auto">
            <a:xfrm>
              <a:off x="3843451" y="4769987"/>
              <a:ext cx="355432" cy="446982"/>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7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2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1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3"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7"/>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6"/>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7"/>
                  </a:lnTo>
                  <a:lnTo>
                    <a:pt x="383" y="27"/>
                  </a:lnTo>
                  <a:cubicBezTo>
                    <a:pt x="389" y="27"/>
                    <a:pt x="394" y="32"/>
                    <a:pt x="394" y="38"/>
                  </a:cubicBezTo>
                  <a:lnTo>
                    <a:pt x="394" y="422"/>
                  </a:lnTo>
                  <a:lnTo>
                    <a:pt x="394" y="429"/>
                  </a:lnTo>
                  <a:lnTo>
                    <a:pt x="414" y="449"/>
                  </a:lnTo>
                  <a:lnTo>
                    <a:pt x="414" y="443"/>
                  </a:lnTo>
                  <a:lnTo>
                    <a:pt x="414" y="39"/>
                  </a:lnTo>
                  <a:lnTo>
                    <a:pt x="414" y="32"/>
                  </a:lnTo>
                  <a:cubicBezTo>
                    <a:pt x="414" y="14"/>
                    <a:pt x="400" y="0"/>
                    <a:pt x="383" y="0"/>
                  </a:cubicBezTo>
                  <a:lnTo>
                    <a:pt x="123" y="0"/>
                  </a:lnTo>
                  <a:lnTo>
                    <a:pt x="121" y="2"/>
                  </a:lnTo>
                  <a:lnTo>
                    <a:pt x="1" y="122"/>
                  </a:lnTo>
                  <a:lnTo>
                    <a:pt x="0" y="123"/>
                  </a:lnTo>
                  <a:lnTo>
                    <a:pt x="0" y="130"/>
                  </a:lnTo>
                  <a:lnTo>
                    <a:pt x="0" y="492"/>
                  </a:lnTo>
                  <a:lnTo>
                    <a:pt x="0" y="499"/>
                  </a:lnTo>
                  <a:cubicBezTo>
                    <a:pt x="0" y="516"/>
                    <a:pt x="14" y="530"/>
                    <a:pt x="32" y="530"/>
                  </a:cubicBezTo>
                  <a:lnTo>
                    <a:pt x="326" y="530"/>
                  </a:lnTo>
                  <a:lnTo>
                    <a:pt x="319" y="524"/>
                  </a:lnTo>
                  <a:lnTo>
                    <a:pt x="326" y="524"/>
                  </a:lnTo>
                  <a:lnTo>
                    <a:pt x="305" y="503"/>
                  </a:lnTo>
                  <a:lnTo>
                    <a:pt x="32" y="503"/>
                  </a:lnTo>
                  <a:cubicBezTo>
                    <a:pt x="25" y="503"/>
                    <a:pt x="21" y="498"/>
                    <a:pt x="20" y="492"/>
                  </a:cubicBezTo>
                  <a:lnTo>
                    <a:pt x="20" y="492"/>
                  </a:lnTo>
                  <a:lnTo>
                    <a:pt x="20" y="150"/>
                  </a:lnTo>
                  <a:close/>
                  <a:moveTo>
                    <a:pt x="82" y="321"/>
                  </a:moveTo>
                  <a:lnTo>
                    <a:pt x="156" y="321"/>
                  </a:lnTo>
                  <a:lnTo>
                    <a:pt x="156" y="315"/>
                  </a:lnTo>
                  <a:lnTo>
                    <a:pt x="156" y="301"/>
                  </a:lnTo>
                  <a:lnTo>
                    <a:pt x="156" y="294"/>
                  </a:lnTo>
                  <a:lnTo>
                    <a:pt x="82" y="294"/>
                  </a:lnTo>
                  <a:lnTo>
                    <a:pt x="82" y="301"/>
                  </a:lnTo>
                  <a:lnTo>
                    <a:pt x="82" y="315"/>
                  </a:lnTo>
                  <a:lnTo>
                    <a:pt x="82" y="321"/>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FBF5E9"/>
            </a:solidFill>
            <a:ln>
              <a:noFill/>
            </a:ln>
          </p:spPr>
          <p:txBody>
            <a:bodyPr vert="horz" wrap="square" lIns="68568" tIns="34284" rIns="68568" bIns="34284" numCol="1" anchor="t" anchorCtr="0" compatLnSpc="1">
              <a:prstTxWarp prst="textNoShape">
                <a:avLst/>
              </a:prstTxWarp>
            </a:bodyPr>
            <a:lstStyle/>
            <a:p>
              <a:endParaRPr lang="zh-CN" altLang="en-US">
                <a:solidFill>
                  <a:schemeClr val="accent2"/>
                </a:solidFill>
              </a:endParaRPr>
            </a:p>
          </p:txBody>
        </p:sp>
      </p:grpSp>
      <p:grpSp>
        <p:nvGrpSpPr>
          <p:cNvPr id="44" name="组合 43"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6063967" y="2681110"/>
            <a:ext cx="869174" cy="1018974"/>
            <a:chOff x="7510219" y="4363924"/>
            <a:chExt cx="1544637" cy="1810852"/>
          </a:xfrm>
        </p:grpSpPr>
        <p:sp>
          <p:nvSpPr>
            <p:cNvPr id="45" name="Freeform 32"/>
            <p:cNvSpPr/>
            <p:nvPr/>
          </p:nvSpPr>
          <p:spPr bwMode="auto">
            <a:xfrm>
              <a:off x="7510219" y="4363924"/>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chemeClr val="accent4"/>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圆角矩形 45"/>
            <p:cNvSpPr/>
            <p:nvPr/>
          </p:nvSpPr>
          <p:spPr>
            <a:xfrm>
              <a:off x="7670351" y="5684859"/>
              <a:ext cx="1224371" cy="323480"/>
            </a:xfrm>
            <a:prstGeom prst="roundRect">
              <a:avLst>
                <a:gd name="adj" fmla="val 50000"/>
              </a:avLst>
            </a:prstGeom>
            <a:solidFill>
              <a:srgbClr val="FCF7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矩形 46"/>
            <p:cNvSpPr/>
            <p:nvPr/>
          </p:nvSpPr>
          <p:spPr>
            <a:xfrm>
              <a:off x="7833959" y="5518424"/>
              <a:ext cx="890516" cy="656352"/>
            </a:xfrm>
            <a:prstGeom prst="rect">
              <a:avLst/>
            </a:prstGeom>
            <a:effectLst/>
          </p:spPr>
          <p:txBody>
            <a:bodyPr wrap="square">
              <a:normAutofit/>
            </a:bodyPr>
            <a:lstStyle/>
            <a:p>
              <a:pPr algn="ctr"/>
              <a:r>
                <a:rPr lang="en-US" altLang="zh-CN" dirty="0">
                  <a:solidFill>
                    <a:schemeClr val="tx1">
                      <a:lumMod val="50000"/>
                      <a:lumOff val="50000"/>
                    </a:schemeClr>
                  </a:solidFill>
                  <a:latin typeface="Source Han Sans SC"/>
                  <a:ea typeface="Source Han Sans SC"/>
                </a:rPr>
                <a:t>04</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48" name="Freeform 223"/>
            <p:cNvSpPr/>
            <p:nvPr/>
          </p:nvSpPr>
          <p:spPr bwMode="auto">
            <a:xfrm>
              <a:off x="8064242" y="4769987"/>
              <a:ext cx="439249" cy="356241"/>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rgbClr val="FFF9ED"/>
            </a:solidFill>
            <a:ln>
              <a:noFill/>
            </a:ln>
          </p:spPr>
          <p:txBody>
            <a:bodyPr vert="horz" wrap="square" lIns="68568" tIns="34284" rIns="68568" bIns="34284" numCol="1" anchor="t" anchorCtr="0" compatLnSpc="1">
              <a:prstTxWarp prst="textNoShape">
                <a:avLst/>
              </a:prstTxWarp>
            </a:bodyPr>
            <a:lstStyle/>
            <a:p>
              <a:endParaRPr lang="zh-CN" altLang="en-US">
                <a:solidFill>
                  <a:prstClr val="black"/>
                </a:solidFill>
              </a:endParaRPr>
            </a:p>
          </p:txBody>
        </p:sp>
      </p:grpSp>
      <p:grpSp>
        <p:nvGrpSpPr>
          <p:cNvPr id="3" name="组合 2">
            <a:extLst>
              <a:ext uri="{FF2B5EF4-FFF2-40B4-BE49-F238E27FC236}">
                <a16:creationId xmlns:a16="http://schemas.microsoft.com/office/drawing/2014/main" id="{FC9F1908-4429-4B60-AB2A-97E1F31829EF}"/>
              </a:ext>
            </a:extLst>
          </p:cNvPr>
          <p:cNvGrpSpPr/>
          <p:nvPr/>
        </p:nvGrpSpPr>
        <p:grpSpPr>
          <a:xfrm>
            <a:off x="-7864" y="428741"/>
            <a:ext cx="10059439" cy="484632"/>
            <a:chOff x="-7863" y="428741"/>
            <a:chExt cx="3296860" cy="484632"/>
          </a:xfrm>
        </p:grpSpPr>
        <p:sp>
          <p:nvSpPr>
            <p:cNvPr id="2" name="箭头: 五边形 1">
              <a:extLst>
                <a:ext uri="{FF2B5EF4-FFF2-40B4-BE49-F238E27FC236}">
                  <a16:creationId xmlns:a16="http://schemas.microsoft.com/office/drawing/2014/main" id="{642D82D2-A9AE-4116-ADB2-1D70B5F29A65}"/>
                </a:ext>
              </a:extLst>
            </p:cNvPr>
            <p:cNvSpPr/>
            <p:nvPr/>
          </p:nvSpPr>
          <p:spPr>
            <a:xfrm>
              <a:off x="-7863" y="428741"/>
              <a:ext cx="1354882"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1308A628-16C5-4A10-8D21-418B6FF84C32}"/>
                </a:ext>
              </a:extLst>
            </p:cNvPr>
            <p:cNvSpPr/>
            <p:nvPr/>
          </p:nvSpPr>
          <p:spPr>
            <a:xfrm>
              <a:off x="110404" y="437422"/>
              <a:ext cx="3178593" cy="461764"/>
            </a:xfrm>
            <a:prstGeom prst="rect">
              <a:avLst/>
            </a:prstGeom>
          </p:spPr>
          <p:txBody>
            <a:bodyPr wrap="none" lIns="91431" tIns="45716" rIns="91431" bIns="45716">
              <a:normAutofit/>
            </a:bodyPr>
            <a:lstStyle/>
            <a:p>
              <a:r>
                <a:rPr lang="en-US" altLang="en-US" sz="2400" b="1" dirty="0" smtClean="0">
                  <a:solidFill>
                    <a:schemeClr val="bg1"/>
                  </a:solidFill>
                  <a:latin typeface="Source Han Sans SC"/>
                  <a:ea typeface="Source Han Sans SC"/>
                </a:rPr>
                <a:t>TABLE OF CONTENTS</a:t>
              </a:r>
              <a:endParaRPr lang="en-US" altLang="zh-CN" sz="2400" b="1" dirty="0">
                <a:solidFill>
                  <a:schemeClr val="bg1"/>
                </a:solidFill>
                <a:latin typeface="微软雅黑" pitchFamily="34" charset="-122"/>
                <a:ea typeface="微软雅黑" pitchFamily="34" charset="-122"/>
              </a:endParaRPr>
            </a:p>
          </p:txBody>
        </p:sp>
      </p:grpSp>
      <p:sp>
        <p:nvSpPr>
          <p:cNvPr id="4" name="TextBox 3"/>
          <p:cNvSpPr txBox="1"/>
          <p:nvPr/>
        </p:nvSpPr>
        <p:spPr>
          <a:xfrm>
            <a:off x="2962711" y="1642152"/>
            <a:ext cx="1958690" cy="646331"/>
          </a:xfrm>
          <a:prstGeom prst="rect">
            <a:avLst/>
          </a:prstGeom>
          <a:noFill/>
        </p:spPr>
        <p:txBody>
          <a:bodyPr wrap="square" rtlCol="0">
            <a:spAutoFit/>
          </a:bodyPr>
          <a:lstStyle/>
          <a:p>
            <a:r>
              <a:rPr lang="en-IN" b="1" dirty="0" smtClean="0"/>
              <a:t>DATA BREACH INCIDENTS</a:t>
            </a:r>
            <a:endParaRPr lang="en-IN" dirty="0"/>
          </a:p>
        </p:txBody>
      </p:sp>
      <p:sp>
        <p:nvSpPr>
          <p:cNvPr id="5" name="TextBox 4"/>
          <p:cNvSpPr txBox="1"/>
          <p:nvPr/>
        </p:nvSpPr>
        <p:spPr>
          <a:xfrm>
            <a:off x="5911530" y="1533511"/>
            <a:ext cx="1904098" cy="923330"/>
          </a:xfrm>
          <a:prstGeom prst="rect">
            <a:avLst/>
          </a:prstGeom>
          <a:noFill/>
        </p:spPr>
        <p:txBody>
          <a:bodyPr wrap="square" rtlCol="0">
            <a:spAutoFit/>
          </a:bodyPr>
          <a:lstStyle/>
          <a:p>
            <a:r>
              <a:rPr lang="en-IN" b="1" dirty="0"/>
              <a:t>Government and Organizational Response</a:t>
            </a:r>
            <a:endParaRPr lang="en-IN" dirty="0"/>
          </a:p>
        </p:txBody>
      </p:sp>
      <p:sp>
        <p:nvSpPr>
          <p:cNvPr id="6" name="TextBox 5"/>
          <p:cNvSpPr txBox="1"/>
          <p:nvPr/>
        </p:nvSpPr>
        <p:spPr>
          <a:xfrm>
            <a:off x="7581309" y="2845428"/>
            <a:ext cx="1755127" cy="369332"/>
          </a:xfrm>
          <a:prstGeom prst="rect">
            <a:avLst/>
          </a:prstGeom>
          <a:noFill/>
        </p:spPr>
        <p:txBody>
          <a:bodyPr wrap="square" rtlCol="0">
            <a:spAutoFit/>
          </a:bodyPr>
          <a:lstStyle/>
          <a:p>
            <a:r>
              <a:rPr lang="en-IN" b="1" dirty="0"/>
              <a:t>Conclusion</a:t>
            </a:r>
            <a:endParaRPr lang="en-IN" dirty="0"/>
          </a:p>
        </p:txBody>
      </p:sp>
      <p:sp>
        <p:nvSpPr>
          <p:cNvPr id="9" name="TextBox 8"/>
          <p:cNvSpPr txBox="1"/>
          <p:nvPr/>
        </p:nvSpPr>
        <p:spPr>
          <a:xfrm>
            <a:off x="4285066" y="2831682"/>
            <a:ext cx="2025172" cy="923330"/>
          </a:xfrm>
          <a:prstGeom prst="rect">
            <a:avLst/>
          </a:prstGeom>
          <a:noFill/>
        </p:spPr>
        <p:txBody>
          <a:bodyPr wrap="square" rtlCol="0">
            <a:spAutoFit/>
          </a:bodyPr>
          <a:lstStyle/>
          <a:p>
            <a:r>
              <a:rPr lang="en-IN" b="1" dirty="0" smtClean="0"/>
              <a:t>IMPACT ON INDIAN CITIZENS</a:t>
            </a:r>
            <a:endParaRPr lang="en-US" altLang="zh-CN" sz="800" b="1" dirty="0" smtClean="0">
              <a:solidFill>
                <a:schemeClr val="tx1">
                  <a:lumMod val="75000"/>
                  <a:lumOff val="25000"/>
                </a:schemeClr>
              </a:solidFill>
              <a:latin typeface="微软雅黑" pitchFamily="34" charset="-122"/>
              <a:ea typeface="微软雅黑" pitchFamily="34" charset="-122"/>
            </a:endParaRPr>
          </a:p>
          <a:p>
            <a:endParaRPr lang="en-IN" dirty="0"/>
          </a:p>
        </p:txBody>
      </p:sp>
      <p:sp>
        <p:nvSpPr>
          <p:cNvPr id="39" name="Oval 12"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SpPr>
            <a:spLocks noChangeArrowheads="1"/>
          </p:cNvSpPr>
          <p:nvPr/>
        </p:nvSpPr>
        <p:spPr bwMode="auto">
          <a:xfrm>
            <a:off x="8046343" y="2505126"/>
            <a:ext cx="156952" cy="156953"/>
          </a:xfrm>
          <a:prstGeom prst="ellipse">
            <a:avLst/>
          </a:pr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40" name="组合 2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p:cNvGrpSpPr/>
          <p:nvPr/>
        </p:nvGrpSpPr>
        <p:grpSpPr>
          <a:xfrm>
            <a:off x="7683498" y="1477928"/>
            <a:ext cx="869174" cy="1018974"/>
            <a:chOff x="5329386" y="2046607"/>
            <a:chExt cx="1544637" cy="1810853"/>
          </a:xfrm>
        </p:grpSpPr>
        <p:sp>
          <p:nvSpPr>
            <p:cNvPr id="41" name="Freeform 30"/>
            <p:cNvSpPr/>
            <p:nvPr/>
          </p:nvSpPr>
          <p:spPr bwMode="auto">
            <a:xfrm flipV="1">
              <a:off x="5329386"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7030A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030A0"/>
                </a:solidFill>
              </a:endParaRPr>
            </a:p>
          </p:txBody>
        </p:sp>
        <p:sp>
          <p:nvSpPr>
            <p:cNvPr id="42" name="圆角矩形 28"/>
            <p:cNvSpPr/>
            <p:nvPr/>
          </p:nvSpPr>
          <p:spPr>
            <a:xfrm flipV="1">
              <a:off x="5482958" y="2213045"/>
              <a:ext cx="1224371" cy="323480"/>
            </a:xfrm>
            <a:prstGeom prst="roundRect">
              <a:avLst>
                <a:gd name="adj" fmla="val 50000"/>
              </a:avLst>
            </a:prstGeom>
            <a:solidFill>
              <a:srgbClr val="FCF6E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3" name="矩形 29"/>
            <p:cNvSpPr/>
            <p:nvPr/>
          </p:nvSpPr>
          <p:spPr>
            <a:xfrm>
              <a:off x="5645438" y="2046607"/>
              <a:ext cx="890516" cy="656352"/>
            </a:xfrm>
            <a:prstGeom prst="rect">
              <a:avLst/>
            </a:prstGeom>
            <a:effectLst/>
          </p:spPr>
          <p:txBody>
            <a:bodyPr wrap="square">
              <a:normAutofit/>
            </a:bodyPr>
            <a:lstStyle/>
            <a:p>
              <a:pPr algn="ctr"/>
              <a:r>
                <a:rPr lang="en-US" altLang="zh-CN" dirty="0" smtClean="0">
                  <a:solidFill>
                    <a:schemeClr val="tx1">
                      <a:lumMod val="50000"/>
                      <a:lumOff val="50000"/>
                    </a:schemeClr>
                  </a:solidFill>
                  <a:latin typeface="Source Han Sans SC"/>
                  <a:ea typeface="Source Han Sans SC"/>
                </a:rPr>
                <a:t>05</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49" name="Freeform 26"/>
            <p:cNvSpPr>
              <a:spLocks noEditPoints="1"/>
            </p:cNvSpPr>
            <p:nvPr/>
          </p:nvSpPr>
          <p:spPr bwMode="auto">
            <a:xfrm>
              <a:off x="5930692" y="3009117"/>
              <a:ext cx="372242" cy="391090"/>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chemeClr val="bg1"/>
            </a:solidFill>
            <a:ln>
              <a:noFill/>
            </a:ln>
          </p:spPr>
          <p:txBody>
            <a:bodyPr vert="horz" wrap="square" lIns="68568" tIns="34284" rIns="68568" bIns="34284" numCol="1" anchor="t" anchorCtr="0" compatLnSpc="1">
              <a:prstTxWarp prst="textNoShape">
                <a:avLst/>
              </a:prstTxWarp>
            </a:bodyPr>
            <a:lstStyle/>
            <a:p>
              <a:endParaRPr lang="zh-CN" altLang="en-US">
                <a:solidFill>
                  <a:schemeClr val="accent2"/>
                </a:solidFill>
              </a:endParaRPr>
            </a:p>
          </p:txBody>
        </p:sp>
      </p:grpSp>
    </p:spTree>
    <p:extLst>
      <p:ext uri="{BB962C8B-B14F-4D97-AF65-F5344CB8AC3E}">
        <p14:creationId xmlns:p14="http://schemas.microsoft.com/office/powerpoint/2010/main" val="4193967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fallOver"/>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nodeType="afterGroup">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nodeType="afterGroup">
                            <p:stCondLst>
                              <p:cond delay="1000"/>
                            </p:stCondLst>
                            <p:childTnLst>
                              <p:par>
                                <p:cTn id="26" presetID="2" presetClass="entr" presetSubtype="1" decel="30667"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750" fill="hold"/>
                                        <p:tgtEl>
                                          <p:spTgt spid="22"/>
                                        </p:tgtEl>
                                        <p:attrNameLst>
                                          <p:attrName>ppt_x</p:attrName>
                                        </p:attrNameLst>
                                      </p:cBhvr>
                                      <p:tavLst>
                                        <p:tav tm="0">
                                          <p:val>
                                            <p:strVal val="#ppt_x"/>
                                          </p:val>
                                        </p:tav>
                                        <p:tav tm="100000">
                                          <p:val>
                                            <p:strVal val="#ppt_x"/>
                                          </p:val>
                                        </p:tav>
                                      </p:tavLst>
                                    </p:anim>
                                    <p:anim calcmode="lin" valueType="num">
                                      <p:cBhvr additive="base">
                                        <p:cTn id="29" dur="750" fill="hold"/>
                                        <p:tgtEl>
                                          <p:spTgt spid="22"/>
                                        </p:tgtEl>
                                        <p:attrNameLst>
                                          <p:attrName>ppt_y</p:attrName>
                                        </p:attrNameLst>
                                      </p:cBhvr>
                                      <p:tavLst>
                                        <p:tav tm="0">
                                          <p:val>
                                            <p:strVal val="0-#ppt_h/2"/>
                                          </p:val>
                                        </p:tav>
                                        <p:tav tm="100000">
                                          <p:val>
                                            <p:strVal val="#ppt_y"/>
                                          </p:val>
                                        </p:tav>
                                      </p:tavLst>
                                    </p:anim>
                                  </p:childTnLst>
                                </p:cTn>
                              </p:par>
                              <p:par>
                                <p:cTn id="30" presetID="2" presetClass="entr" presetSubtype="1" decel="30667" fill="hold" nodeType="withEffect">
                                  <p:stCondLst>
                                    <p:cond delay="25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750" fill="hold"/>
                                        <p:tgtEl>
                                          <p:spTgt spid="27"/>
                                        </p:tgtEl>
                                        <p:attrNameLst>
                                          <p:attrName>ppt_x</p:attrName>
                                        </p:attrNameLst>
                                      </p:cBhvr>
                                      <p:tavLst>
                                        <p:tav tm="0">
                                          <p:val>
                                            <p:strVal val="#ppt_x"/>
                                          </p:val>
                                        </p:tav>
                                        <p:tav tm="100000">
                                          <p:val>
                                            <p:strVal val="#ppt_x"/>
                                          </p:val>
                                        </p:tav>
                                      </p:tavLst>
                                    </p:anim>
                                    <p:anim calcmode="lin" valueType="num">
                                      <p:cBhvr additive="base">
                                        <p:cTn id="33" dur="750" fill="hold"/>
                                        <p:tgtEl>
                                          <p:spTgt spid="27"/>
                                        </p:tgtEl>
                                        <p:attrNameLst>
                                          <p:attrName>ppt_y</p:attrName>
                                        </p:attrNameLst>
                                      </p:cBhvr>
                                      <p:tavLst>
                                        <p:tav tm="0">
                                          <p:val>
                                            <p:strVal val="0-#ppt_h/2"/>
                                          </p:val>
                                        </p:tav>
                                        <p:tav tm="100000">
                                          <p:val>
                                            <p:strVal val="#ppt_y"/>
                                          </p:val>
                                        </p:tav>
                                      </p:tavLst>
                                    </p:anim>
                                  </p:childTnLst>
                                </p:cTn>
                              </p:par>
                              <p:par>
                                <p:cTn id="34" presetID="2" presetClass="entr" presetSubtype="4" decel="30667" fill="hold" nodeType="withEffect">
                                  <p:stCondLst>
                                    <p:cond delay="75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750" fill="hold"/>
                                        <p:tgtEl>
                                          <p:spTgt spid="32"/>
                                        </p:tgtEl>
                                        <p:attrNameLst>
                                          <p:attrName>ppt_x</p:attrName>
                                        </p:attrNameLst>
                                      </p:cBhvr>
                                      <p:tavLst>
                                        <p:tav tm="0">
                                          <p:val>
                                            <p:strVal val="#ppt_x"/>
                                          </p:val>
                                        </p:tav>
                                        <p:tav tm="100000">
                                          <p:val>
                                            <p:strVal val="#ppt_x"/>
                                          </p:val>
                                        </p:tav>
                                      </p:tavLst>
                                    </p:anim>
                                    <p:anim calcmode="lin" valueType="num">
                                      <p:cBhvr additive="base">
                                        <p:cTn id="37" dur="750" fill="hold"/>
                                        <p:tgtEl>
                                          <p:spTgt spid="32"/>
                                        </p:tgtEl>
                                        <p:attrNameLst>
                                          <p:attrName>ppt_y</p:attrName>
                                        </p:attrNameLst>
                                      </p:cBhvr>
                                      <p:tavLst>
                                        <p:tav tm="0">
                                          <p:val>
                                            <p:strVal val="1+#ppt_h/2"/>
                                          </p:val>
                                        </p:tav>
                                        <p:tav tm="100000">
                                          <p:val>
                                            <p:strVal val="#ppt_y"/>
                                          </p:val>
                                        </p:tav>
                                      </p:tavLst>
                                    </p:anim>
                                  </p:childTnLst>
                                </p:cTn>
                              </p:par>
                              <p:par>
                                <p:cTn id="38" presetID="2" presetClass="entr" presetSubtype="4" decel="30667" fill="hold" nodeType="withEffect">
                                  <p:stCondLst>
                                    <p:cond delay="100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750" fill="hold"/>
                                        <p:tgtEl>
                                          <p:spTgt spid="44"/>
                                        </p:tgtEl>
                                        <p:attrNameLst>
                                          <p:attrName>ppt_x</p:attrName>
                                        </p:attrNameLst>
                                      </p:cBhvr>
                                      <p:tavLst>
                                        <p:tav tm="0">
                                          <p:val>
                                            <p:strVal val="#ppt_x"/>
                                          </p:val>
                                        </p:tav>
                                        <p:tav tm="100000">
                                          <p:val>
                                            <p:strVal val="#ppt_x"/>
                                          </p:val>
                                        </p:tav>
                                      </p:tavLst>
                                    </p:anim>
                                    <p:anim calcmode="lin" valueType="num">
                                      <p:cBhvr additive="base">
                                        <p:cTn id="41" dur="750" fill="hold"/>
                                        <p:tgtEl>
                                          <p:spTgt spid="44"/>
                                        </p:tgtEl>
                                        <p:attrNameLst>
                                          <p:attrName>ppt_y</p:attrName>
                                        </p:attrNameLst>
                                      </p:cBhvr>
                                      <p:tavLst>
                                        <p:tav tm="0">
                                          <p:val>
                                            <p:strVal val="1+#ppt_h/2"/>
                                          </p:val>
                                        </p:tav>
                                        <p:tav tm="100000">
                                          <p:val>
                                            <p:strVal val="#ppt_y"/>
                                          </p:val>
                                        </p:tav>
                                      </p:tavLst>
                                    </p:anim>
                                  </p:childTnLst>
                                </p:cTn>
                              </p:par>
                              <p:par>
                                <p:cTn id="42" presetID="10" presetClass="entr" presetSubtype="0" fill="hold" grpId="0" nodeType="withEffect">
                                  <p:stCondLst>
                                    <p:cond delay="25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2" presetClass="entr" presetSubtype="1" decel="30667" fill="hold" nodeType="withEffect">
                                  <p:stCondLst>
                                    <p:cond delay="250"/>
                                  </p:stCondLst>
                                  <p:childTnLst>
                                    <p:set>
                                      <p:cBhvr>
                                        <p:cTn id="49" dur="1" fill="hold">
                                          <p:stCondLst>
                                            <p:cond delay="0"/>
                                          </p:stCondLst>
                                        </p:cTn>
                                        <p:tgtEl>
                                          <p:spTgt spid="40"/>
                                        </p:tgtEl>
                                        <p:attrNameLst>
                                          <p:attrName>style.visibility</p:attrName>
                                        </p:attrNameLst>
                                      </p:cBhvr>
                                      <p:to>
                                        <p:strVal val="visible"/>
                                      </p:to>
                                    </p:set>
                                    <p:anim calcmode="lin" valueType="num">
                                      <p:cBhvr additive="base">
                                        <p:cTn id="50" dur="750" fill="hold"/>
                                        <p:tgtEl>
                                          <p:spTgt spid="40"/>
                                        </p:tgtEl>
                                        <p:attrNameLst>
                                          <p:attrName>ppt_x</p:attrName>
                                        </p:attrNameLst>
                                      </p:cBhvr>
                                      <p:tavLst>
                                        <p:tav tm="0">
                                          <p:val>
                                            <p:strVal val="#ppt_x"/>
                                          </p:val>
                                        </p:tav>
                                        <p:tav tm="100000">
                                          <p:val>
                                            <p:strVal val="#ppt_x"/>
                                          </p:val>
                                        </p:tav>
                                      </p:tavLst>
                                    </p:anim>
                                    <p:anim calcmode="lin" valueType="num">
                                      <p:cBhvr additive="base">
                                        <p:cTn id="51" dur="75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7" grpId="0"/>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34613FBA-2546-495E-87E4-A1197D2B2C76}"/>
              </a:ext>
            </a:extLst>
          </p:cNvPr>
          <p:cNvSpPr>
            <a:spLocks noChangeArrowheads="1"/>
          </p:cNvSpPr>
          <p:nvPr/>
        </p:nvSpPr>
        <p:spPr bwMode="auto">
          <a:xfrm>
            <a:off x="356111" y="1097295"/>
            <a:ext cx="156952" cy="156953"/>
          </a:xfrm>
          <a:prstGeom prst="ellipse">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271C3795-366D-46B0-B5E1-856FB059B83D}"/>
              </a:ext>
            </a:extLst>
          </p:cNvPr>
          <p:cNvSpPr txBox="1"/>
          <p:nvPr/>
        </p:nvSpPr>
        <p:spPr>
          <a:xfrm>
            <a:off x="513063" y="1897222"/>
            <a:ext cx="4834189" cy="3283058"/>
          </a:xfrm>
          <a:prstGeom prst="rect">
            <a:avLst/>
          </a:prstGeom>
          <a:noFill/>
          <a:effectLst/>
        </p:spPr>
        <p:txBody>
          <a:bodyPr wrap="none" rtlCol="0">
            <a:normAutofit/>
          </a:bodyPr>
          <a:lstStyle/>
          <a:p>
            <a:pPr algn="ctr"/>
            <a:endParaRPr lang="en-US" altLang="zh-CN" sz="800" dirty="0">
              <a:solidFill>
                <a:schemeClr val="tx1">
                  <a:lumMod val="75000"/>
                  <a:lumOff val="25000"/>
                </a:schemeClr>
              </a:solidFill>
              <a:latin typeface="微软雅黑" pitchFamily="34" charset="-122"/>
              <a:ea typeface="微软雅黑" pitchFamily="34" charset="-122"/>
            </a:endParaRPr>
          </a:p>
          <a:p>
            <a:r>
              <a:rPr lang="en-US" altLang="en-US" sz="1200" dirty="0">
                <a:solidFill>
                  <a:schemeClr val="tx1">
                    <a:lumMod val="75000"/>
                    <a:lumOff val="25000"/>
                  </a:schemeClr>
                </a:solidFill>
                <a:latin typeface="Source Han Sans SC"/>
                <a:ea typeface="Source Han Sans SC"/>
              </a:rPr>
              <a:t>HUNTER unit, specializing in Human Intelligence (HUMINT), made a </a:t>
            </a:r>
            <a:endParaRPr lang="en-US" altLang="en-US" sz="1200" dirty="0" smtClean="0">
              <a:solidFill>
                <a:schemeClr val="tx1">
                  <a:lumMod val="75000"/>
                  <a:lumOff val="25000"/>
                </a:schemeClr>
              </a:solidFill>
              <a:latin typeface="Source Han Sans SC"/>
              <a:ea typeface="Source Han Sans SC"/>
            </a:endParaRPr>
          </a:p>
          <a:p>
            <a:r>
              <a:rPr lang="en-US" altLang="en-US" sz="1200" dirty="0" smtClean="0">
                <a:solidFill>
                  <a:schemeClr val="tx1">
                    <a:lumMod val="75000"/>
                    <a:lumOff val="25000"/>
                  </a:schemeClr>
                </a:solidFill>
                <a:latin typeface="Source Han Sans SC"/>
                <a:ea typeface="Source Han Sans SC"/>
              </a:rPr>
              <a:t>critical </a:t>
            </a:r>
            <a:r>
              <a:rPr lang="en-US" altLang="en-US" sz="1200" dirty="0">
                <a:solidFill>
                  <a:schemeClr val="tx1">
                    <a:lumMod val="75000"/>
                    <a:lumOff val="25000"/>
                  </a:schemeClr>
                </a:solidFill>
                <a:latin typeface="Source Han Sans SC"/>
                <a:ea typeface="Source Han Sans SC"/>
              </a:rPr>
              <a:t>discovery in early October 2023.</a:t>
            </a:r>
          </a:p>
          <a:p>
            <a:r>
              <a:rPr lang="en-US" altLang="en-US" sz="1200" dirty="0">
                <a:solidFill>
                  <a:schemeClr val="tx1">
                    <a:lumMod val="75000"/>
                    <a:lumOff val="25000"/>
                  </a:schemeClr>
                </a:solidFill>
                <a:latin typeface="Source Han Sans SC"/>
                <a:ea typeface="Source Han Sans SC"/>
              </a:rPr>
              <a:t>The breach involves the sale of a massive number of PII records</a:t>
            </a:r>
            <a:r>
              <a:rPr lang="en-US" altLang="en-US" sz="1200" dirty="0" smtClean="0">
                <a:solidFill>
                  <a:schemeClr val="tx1">
                    <a:lumMod val="75000"/>
                    <a:lumOff val="25000"/>
                  </a:schemeClr>
                </a:solidFill>
                <a:latin typeface="Source Han Sans SC"/>
                <a:ea typeface="Source Han Sans SC"/>
              </a:rPr>
              <a:t>,</a:t>
            </a:r>
          </a:p>
          <a:p>
            <a:r>
              <a:rPr lang="en-US" altLang="en-US" sz="1200" dirty="0" smtClean="0">
                <a:solidFill>
                  <a:schemeClr val="tx1">
                    <a:lumMod val="75000"/>
                    <a:lumOff val="25000"/>
                  </a:schemeClr>
                </a:solidFill>
                <a:latin typeface="Source Han Sans SC"/>
                <a:ea typeface="Source Han Sans SC"/>
              </a:rPr>
              <a:t> </a:t>
            </a:r>
            <a:r>
              <a:rPr lang="en-US" altLang="en-US" sz="1200" dirty="0">
                <a:solidFill>
                  <a:schemeClr val="tx1">
                    <a:lumMod val="75000"/>
                    <a:lumOff val="25000"/>
                  </a:schemeClr>
                </a:solidFill>
                <a:latin typeface="Source Han Sans SC"/>
                <a:ea typeface="Source Han Sans SC"/>
              </a:rPr>
              <a:t>most notably Aadhaar </a:t>
            </a:r>
            <a:r>
              <a:rPr lang="en-US" altLang="en-US" sz="1200" dirty="0" smtClean="0">
                <a:solidFill>
                  <a:schemeClr val="tx1">
                    <a:lumMod val="75000"/>
                    <a:lumOff val="25000"/>
                  </a:schemeClr>
                </a:solidFill>
                <a:latin typeface="Source Han Sans SC"/>
                <a:ea typeface="Source Han Sans SC"/>
              </a:rPr>
              <a:t>cards, on </a:t>
            </a:r>
            <a:r>
              <a:rPr lang="en-US" altLang="en-US" sz="1200" dirty="0">
                <a:solidFill>
                  <a:schemeClr val="tx1">
                    <a:lumMod val="75000"/>
                    <a:lumOff val="25000"/>
                  </a:schemeClr>
                </a:solidFill>
                <a:latin typeface="Source Han Sans SC"/>
                <a:ea typeface="Source Han Sans SC"/>
              </a:rPr>
              <a:t>the Dark Web.</a:t>
            </a:r>
          </a:p>
          <a:p>
            <a:r>
              <a:rPr lang="en-US" altLang="en-US" sz="1200" dirty="0">
                <a:solidFill>
                  <a:schemeClr val="tx1">
                    <a:lumMod val="75000"/>
                    <a:lumOff val="25000"/>
                  </a:schemeClr>
                </a:solidFill>
                <a:latin typeface="Source Han Sans SC"/>
                <a:ea typeface="Source Han Sans SC"/>
              </a:rPr>
              <a:t>The compromised data is both voluminous and valid</a:t>
            </a:r>
            <a:r>
              <a:rPr lang="en-US" altLang="en-US" sz="1200" dirty="0" smtClean="0">
                <a:solidFill>
                  <a:schemeClr val="tx1">
                    <a:lumMod val="75000"/>
                    <a:lumOff val="25000"/>
                  </a:schemeClr>
                </a:solidFill>
                <a:latin typeface="Source Han Sans SC"/>
                <a:ea typeface="Source Han Sans SC"/>
              </a:rPr>
              <a:t>,</a:t>
            </a:r>
          </a:p>
          <a:p>
            <a:r>
              <a:rPr lang="en-US" altLang="en-US" sz="1200" dirty="0" smtClean="0">
                <a:solidFill>
                  <a:schemeClr val="tx1">
                    <a:lumMod val="75000"/>
                    <a:lumOff val="25000"/>
                  </a:schemeClr>
                </a:solidFill>
                <a:latin typeface="Source Han Sans SC"/>
                <a:ea typeface="Source Han Sans SC"/>
              </a:rPr>
              <a:t> </a:t>
            </a:r>
            <a:r>
              <a:rPr lang="en-US" altLang="en-US" sz="1200" dirty="0">
                <a:solidFill>
                  <a:schemeClr val="tx1">
                    <a:lumMod val="75000"/>
                    <a:lumOff val="25000"/>
                  </a:schemeClr>
                </a:solidFill>
                <a:latin typeface="Source Han Sans SC"/>
                <a:ea typeface="Source Han Sans SC"/>
              </a:rPr>
              <a:t>raising serious concerns about the </a:t>
            </a:r>
            <a:r>
              <a:rPr lang="en-US" altLang="en-US" sz="1200" dirty="0" smtClean="0">
                <a:solidFill>
                  <a:schemeClr val="tx1">
                    <a:lumMod val="75000"/>
                    <a:lumOff val="25000"/>
                  </a:schemeClr>
                </a:solidFill>
                <a:latin typeface="Source Han Sans SC"/>
                <a:ea typeface="Source Han Sans SC"/>
              </a:rPr>
              <a:t>extent </a:t>
            </a:r>
            <a:r>
              <a:rPr lang="en-US" altLang="en-US" sz="1200" dirty="0">
                <a:solidFill>
                  <a:schemeClr val="tx1">
                    <a:lumMod val="75000"/>
                    <a:lumOff val="25000"/>
                  </a:schemeClr>
                </a:solidFill>
                <a:latin typeface="Source Han Sans SC"/>
                <a:ea typeface="Source Han Sans SC"/>
              </a:rPr>
              <a:t>and impact of the breach.</a:t>
            </a:r>
          </a:p>
          <a:p>
            <a:r>
              <a:rPr lang="en-US" altLang="en-US" sz="1200" dirty="0">
                <a:solidFill>
                  <a:schemeClr val="tx1">
                    <a:lumMod val="75000"/>
                    <a:lumOff val="25000"/>
                  </a:schemeClr>
                </a:solidFill>
                <a:latin typeface="Source Han Sans SC"/>
                <a:ea typeface="Source Han Sans SC"/>
              </a:rPr>
              <a:t>The urgency lies in comprehensively understanding </a:t>
            </a:r>
            <a:endParaRPr lang="en-US" altLang="en-US" sz="1200" dirty="0" smtClean="0">
              <a:solidFill>
                <a:schemeClr val="tx1">
                  <a:lumMod val="75000"/>
                  <a:lumOff val="25000"/>
                </a:schemeClr>
              </a:solidFill>
              <a:latin typeface="Source Han Sans SC"/>
              <a:ea typeface="Source Han Sans SC"/>
            </a:endParaRPr>
          </a:p>
          <a:p>
            <a:r>
              <a:rPr lang="en-US" altLang="en-US" sz="1200" dirty="0" smtClean="0">
                <a:solidFill>
                  <a:schemeClr val="tx1">
                    <a:lumMod val="75000"/>
                    <a:lumOff val="25000"/>
                  </a:schemeClr>
                </a:solidFill>
                <a:latin typeface="Source Han Sans SC"/>
                <a:ea typeface="Source Han Sans SC"/>
              </a:rPr>
              <a:t>the </a:t>
            </a:r>
            <a:r>
              <a:rPr lang="en-US" altLang="en-US" sz="1200" dirty="0">
                <a:solidFill>
                  <a:schemeClr val="tx1">
                    <a:lumMod val="75000"/>
                    <a:lumOff val="25000"/>
                  </a:schemeClr>
                </a:solidFill>
                <a:latin typeface="Source Han Sans SC"/>
                <a:ea typeface="Source Han Sans SC"/>
              </a:rPr>
              <a:t>cyber threat landscape </a:t>
            </a:r>
            <a:r>
              <a:rPr lang="en-US" altLang="en-US" sz="1200" dirty="0" err="1" smtClean="0">
                <a:solidFill>
                  <a:schemeClr val="tx1">
                    <a:lumMod val="75000"/>
                    <a:lumOff val="25000"/>
                  </a:schemeClr>
                </a:solidFill>
                <a:latin typeface="Source Han Sans SC"/>
                <a:ea typeface="Source Han Sans SC"/>
              </a:rPr>
              <a:t>tomitigate</a:t>
            </a:r>
            <a:r>
              <a:rPr lang="en-US" altLang="en-US" sz="1200" dirty="0" smtClean="0">
                <a:solidFill>
                  <a:schemeClr val="tx1">
                    <a:lumMod val="75000"/>
                    <a:lumOff val="25000"/>
                  </a:schemeClr>
                </a:solidFill>
                <a:latin typeface="Source Han Sans SC"/>
                <a:ea typeface="Source Han Sans SC"/>
              </a:rPr>
              <a:t> </a:t>
            </a:r>
            <a:r>
              <a:rPr lang="en-US" altLang="en-US" sz="1200" dirty="0">
                <a:solidFill>
                  <a:schemeClr val="tx1">
                    <a:lumMod val="75000"/>
                    <a:lumOff val="25000"/>
                  </a:schemeClr>
                </a:solidFill>
                <a:latin typeface="Source Han Sans SC"/>
                <a:ea typeface="Source Han Sans SC"/>
              </a:rPr>
              <a:t>potential fallout.</a:t>
            </a:r>
            <a:endParaRPr lang="en-US" altLang="zh-CN" sz="1200" dirty="0">
              <a:solidFill>
                <a:schemeClr val="tx1">
                  <a:lumMod val="75000"/>
                  <a:lumOff val="25000"/>
                </a:schemeClr>
              </a:solidFill>
              <a:latin typeface="微软雅黑" pitchFamily="34" charset="-122"/>
              <a:ea typeface="微软雅黑" pitchFamily="34" charset="-122"/>
            </a:endParaRPr>
          </a:p>
        </p:txBody>
      </p:sp>
      <p:grpSp>
        <p:nvGrpSpPr>
          <p:cNvPr id="7" name="组合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B2879551-FFDC-40F4-B3AD-7D32C53FBE7A}"/>
              </a:ext>
            </a:extLst>
          </p:cNvPr>
          <p:cNvGrpSpPr/>
          <p:nvPr/>
        </p:nvGrpSpPr>
        <p:grpSpPr>
          <a:xfrm>
            <a:off x="0" y="-30178"/>
            <a:ext cx="869174" cy="1026324"/>
            <a:chOff x="1213104" y="2033545"/>
            <a:chExt cx="1544637" cy="1823915"/>
          </a:xfrm>
        </p:grpSpPr>
        <p:sp>
          <p:nvSpPr>
            <p:cNvPr id="8" name="Freeform 30">
              <a:extLst>
                <a:ext uri="{FF2B5EF4-FFF2-40B4-BE49-F238E27FC236}">
                  <a16:creationId xmlns:a16="http://schemas.microsoft.com/office/drawing/2014/main" id="{A23B8900-66FF-45F4-8B92-1D4C04D85166}"/>
                </a:ext>
              </a:extLst>
            </p:cNvPr>
            <p:cNvSpPr/>
            <p:nvPr/>
          </p:nvSpPr>
          <p:spPr bwMode="auto">
            <a:xfrm flipV="1">
              <a:off x="1213104"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23">
              <a:extLst>
                <a:ext uri="{FF2B5EF4-FFF2-40B4-BE49-F238E27FC236}">
                  <a16:creationId xmlns:a16="http://schemas.microsoft.com/office/drawing/2014/main" id="{5F50A6BE-600E-4298-96B2-EAFE930455A2}"/>
                </a:ext>
              </a:extLst>
            </p:cNvPr>
            <p:cNvSpPr/>
            <p:nvPr/>
          </p:nvSpPr>
          <p:spPr>
            <a:xfrm flipV="1">
              <a:off x="1418928" y="2199982"/>
              <a:ext cx="1224371" cy="323480"/>
            </a:xfrm>
            <a:prstGeom prst="roundRect">
              <a:avLst>
                <a:gd name="adj" fmla="val 50000"/>
              </a:avLst>
            </a:prstGeom>
            <a:solidFill>
              <a:srgbClr val="F7F2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a:extLst>
                <a:ext uri="{FF2B5EF4-FFF2-40B4-BE49-F238E27FC236}">
                  <a16:creationId xmlns:a16="http://schemas.microsoft.com/office/drawing/2014/main" id="{D45ADCB8-CFBF-4D4A-8E1C-338D32177F3A}"/>
                </a:ext>
              </a:extLst>
            </p:cNvPr>
            <p:cNvSpPr/>
            <p:nvPr/>
          </p:nvSpPr>
          <p:spPr>
            <a:xfrm>
              <a:off x="1540166" y="2033545"/>
              <a:ext cx="890516" cy="656353"/>
            </a:xfrm>
            <a:prstGeom prst="rect">
              <a:avLst/>
            </a:prstGeom>
            <a:effectLst/>
          </p:spPr>
          <p:txBody>
            <a:bodyPr wrap="square">
              <a:normAutofit/>
            </a:bodyPr>
            <a:lstStyle/>
            <a:p>
              <a:pPr algn="ctr"/>
              <a:r>
                <a:rPr lang="en-US" altLang="zh-CN" dirty="0">
                  <a:solidFill>
                    <a:schemeClr val="tx1">
                      <a:lumMod val="50000"/>
                      <a:lumOff val="50000"/>
                    </a:schemeClr>
                  </a:solidFill>
                  <a:latin typeface="Source Han Sans SC"/>
                  <a:ea typeface="Source Han Sans SC"/>
                </a:rPr>
                <a:t>01</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11" name="Freeform 48">
              <a:extLst>
                <a:ext uri="{FF2B5EF4-FFF2-40B4-BE49-F238E27FC236}">
                  <a16:creationId xmlns:a16="http://schemas.microsoft.com/office/drawing/2014/main" id="{4B351D76-F5BB-4FB3-A3A2-3AEB1456AD77}"/>
                </a:ext>
              </a:extLst>
            </p:cNvPr>
            <p:cNvSpPr>
              <a:spLocks noEditPoints="1"/>
            </p:cNvSpPr>
            <p:nvPr/>
          </p:nvSpPr>
          <p:spPr bwMode="auto">
            <a:xfrm>
              <a:off x="1765262" y="3009117"/>
              <a:ext cx="450005" cy="430745"/>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bg1"/>
            </a:solidFill>
            <a:ln>
              <a:noFill/>
            </a:ln>
          </p:spPr>
          <p:txBody>
            <a:bodyPr vert="horz" wrap="square" lIns="68568" tIns="34284" rIns="68568" bIns="34284" numCol="1" anchor="t" anchorCtr="0" compatLnSpc="1">
              <a:prstTxWarp prst="textNoShape">
                <a:avLst/>
              </a:prstTxWarp>
            </a:bodyPr>
            <a:lstStyle/>
            <a:p>
              <a:endParaRPr lang="zh-CN" altLang="en-US">
                <a:solidFill>
                  <a:schemeClr val="accent2"/>
                </a:solidFill>
              </a:endParaRPr>
            </a:p>
          </p:txBody>
        </p:sp>
      </p:grpSp>
      <p:sp>
        <p:nvSpPr>
          <p:cNvPr id="2" name="TextBox 1"/>
          <p:cNvSpPr txBox="1"/>
          <p:nvPr/>
        </p:nvSpPr>
        <p:spPr>
          <a:xfrm>
            <a:off x="513063" y="1346417"/>
            <a:ext cx="3769112" cy="523220"/>
          </a:xfrm>
          <a:prstGeom prst="rect">
            <a:avLst/>
          </a:prstGeom>
          <a:noFill/>
        </p:spPr>
        <p:txBody>
          <a:bodyPr wrap="square" rtlCol="0">
            <a:spAutoFit/>
          </a:bodyPr>
          <a:lstStyle/>
          <a:p>
            <a:r>
              <a:rPr lang="en-IN" sz="2800" b="1" dirty="0" smtClean="0"/>
              <a:t>INTRODUCTION</a:t>
            </a:r>
            <a:endParaRPr lang="en-IN" sz="2800" b="1" dirty="0"/>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33333"/>
          <a:stretch/>
        </p:blipFill>
        <p:spPr>
          <a:xfrm>
            <a:off x="5332933" y="996146"/>
            <a:ext cx="3718302" cy="2721089"/>
          </a:xfrm>
          <a:prstGeom prst="rect">
            <a:avLst/>
          </a:prstGeom>
        </p:spPr>
      </p:pic>
    </p:spTree>
    <p:extLst>
      <p:ext uri="{BB962C8B-B14F-4D97-AF65-F5344CB8AC3E}">
        <p14:creationId xmlns:p14="http://schemas.microsoft.com/office/powerpoint/2010/main" val="1565687856"/>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 decel="3066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nodeType="afterGroup">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flipH="1">
            <a:off x="919797" y="975729"/>
            <a:ext cx="2133486" cy="3685481"/>
          </a:xfrm>
          <a:prstGeom prst="rect">
            <a:avLst/>
          </a:prstGeom>
          <a:noFill/>
          <a:ln w="508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lnSpc>
                <a:spcPct val="150000"/>
              </a:lnSpc>
            </a:pPr>
            <a:endParaRPr lang="zh-CN" altLang="en-US" dirty="0">
              <a:latin typeface="Arial" panose="020B0604020202020204" pitchFamily="34" charset="0"/>
              <a:ea typeface="微软雅黑" pitchFamily="34" charset="-122"/>
              <a:sym typeface="Arial" panose="020B0604020202020204" pitchFamily="34" charset="0"/>
            </a:endParaRPr>
          </a:p>
        </p:txBody>
      </p:sp>
      <p:sp>
        <p:nvSpPr>
          <p:cNvPr id="31" name="矩形 30"/>
          <p:cNvSpPr/>
          <p:nvPr/>
        </p:nvSpPr>
        <p:spPr>
          <a:xfrm flipH="1">
            <a:off x="3513984" y="975729"/>
            <a:ext cx="2133486" cy="3685481"/>
          </a:xfrm>
          <a:prstGeom prst="rect">
            <a:avLst/>
          </a:prstGeom>
          <a:noFill/>
          <a:ln w="508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lnSpc>
                <a:spcPct val="150000"/>
              </a:lnSpc>
            </a:pPr>
            <a:endParaRPr lang="zh-CN" altLang="en-US" dirty="0">
              <a:latin typeface="Arial" panose="020B0604020202020204" pitchFamily="34" charset="0"/>
              <a:ea typeface="微软雅黑" pitchFamily="34" charset="-122"/>
              <a:sym typeface="Arial" panose="020B0604020202020204" pitchFamily="34" charset="0"/>
            </a:endParaRPr>
          </a:p>
        </p:txBody>
      </p:sp>
      <p:sp>
        <p:nvSpPr>
          <p:cNvPr id="36" name="矩形 35"/>
          <p:cNvSpPr/>
          <p:nvPr/>
        </p:nvSpPr>
        <p:spPr>
          <a:xfrm flipH="1">
            <a:off x="6108170" y="975729"/>
            <a:ext cx="2133486" cy="3685481"/>
          </a:xfrm>
          <a:prstGeom prst="rect">
            <a:avLst/>
          </a:prstGeom>
          <a:noFill/>
          <a:ln w="508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lnSpc>
                <a:spcPct val="150000"/>
              </a:lnSpc>
            </a:pPr>
            <a:endParaRPr lang="zh-CN" altLang="en-US">
              <a:latin typeface="Arial" panose="020B0604020202020204" pitchFamily="34" charset="0"/>
              <a:ea typeface="微软雅黑" pitchFamily="34" charset="-122"/>
              <a:sym typeface="Arial" panose="020B0604020202020204" pitchFamily="34" charset="0"/>
            </a:endParaRPr>
          </a:p>
        </p:txBody>
      </p:sp>
      <p:sp>
        <p:nvSpPr>
          <p:cNvPr id="7" name="TextBox 6"/>
          <p:cNvSpPr txBox="1"/>
          <p:nvPr/>
        </p:nvSpPr>
        <p:spPr>
          <a:xfrm>
            <a:off x="1010585" y="2982339"/>
            <a:ext cx="1951909" cy="1892826"/>
          </a:xfrm>
          <a:prstGeom prst="rect">
            <a:avLst/>
          </a:prstGeom>
          <a:noFill/>
        </p:spPr>
        <p:txBody>
          <a:bodyPr wrap="square" rtlCol="0">
            <a:spAutoFit/>
          </a:bodyPr>
          <a:lstStyle/>
          <a:p>
            <a:pPr algn="just"/>
            <a:r>
              <a:rPr lang="en-US" sz="1100" dirty="0"/>
              <a:t>Threat actor 'pwn0001' orchestrated a significant breach, offering 815 million Aadhaar and passport records on Breach Forums.</a:t>
            </a:r>
          </a:p>
          <a:p>
            <a:pPr algn="just"/>
            <a:r>
              <a:rPr lang="en-US" sz="1100" dirty="0"/>
              <a:t>The threat actor's willingness to sell the entire dataset for $80,000 indicates the severity of the situation.</a:t>
            </a:r>
          </a:p>
          <a:p>
            <a:endParaRPr lang="en-IN" dirty="0"/>
          </a:p>
        </p:txBody>
      </p:sp>
      <p:sp>
        <p:nvSpPr>
          <p:cNvPr id="9" name="TextBox 8"/>
          <p:cNvSpPr txBox="1"/>
          <p:nvPr/>
        </p:nvSpPr>
        <p:spPr>
          <a:xfrm>
            <a:off x="3604910" y="3100038"/>
            <a:ext cx="1970682" cy="1107996"/>
          </a:xfrm>
          <a:prstGeom prst="rect">
            <a:avLst/>
          </a:prstGeom>
          <a:noFill/>
        </p:spPr>
        <p:txBody>
          <a:bodyPr wrap="square" rtlCol="0">
            <a:spAutoFit/>
          </a:bodyPr>
          <a:lstStyle/>
          <a:p>
            <a:r>
              <a:rPr lang="en-US" sz="1200" dirty="0"/>
              <a:t>The exposed data fields include critical PII, such as names, phone numbers, addresses, and more.</a:t>
            </a:r>
          </a:p>
          <a:p>
            <a:endParaRPr lang="en-IN" dirty="0"/>
          </a:p>
        </p:txBody>
      </p:sp>
      <p:sp>
        <p:nvSpPr>
          <p:cNvPr id="10" name="TextBox 9"/>
          <p:cNvSpPr txBox="1"/>
          <p:nvPr/>
        </p:nvSpPr>
        <p:spPr>
          <a:xfrm>
            <a:off x="6270974" y="3100037"/>
            <a:ext cx="1876850" cy="1754326"/>
          </a:xfrm>
          <a:prstGeom prst="rect">
            <a:avLst/>
          </a:prstGeom>
          <a:noFill/>
        </p:spPr>
        <p:txBody>
          <a:bodyPr wrap="square" rtlCol="0">
            <a:spAutoFit/>
          </a:bodyPr>
          <a:lstStyle/>
          <a:p>
            <a:r>
              <a:rPr lang="en-US" sz="1200" dirty="0"/>
              <a:t>Another threat actor, 'Lucius,' promoted a 1.8 TB data leak with even more extensive PII, including Aadhaar IDs, Voter IDs, and driving license records.</a:t>
            </a:r>
          </a:p>
          <a:p>
            <a:endParaRPr lang="en-IN" dirty="0"/>
          </a:p>
          <a:p>
            <a:endParaRPr lang="en-IN" dirty="0"/>
          </a:p>
        </p:txBody>
      </p:sp>
      <p:grpSp>
        <p:nvGrpSpPr>
          <p:cNvPr id="25" name="组合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B2879551-FFDC-40F4-B3AD-7D32C53FBE7A}"/>
              </a:ext>
            </a:extLst>
          </p:cNvPr>
          <p:cNvGrpSpPr/>
          <p:nvPr/>
        </p:nvGrpSpPr>
        <p:grpSpPr>
          <a:xfrm>
            <a:off x="0" y="-37883"/>
            <a:ext cx="869174" cy="1026324"/>
            <a:chOff x="1213104" y="2033545"/>
            <a:chExt cx="1544637" cy="1823915"/>
          </a:xfrm>
        </p:grpSpPr>
        <p:sp>
          <p:nvSpPr>
            <p:cNvPr id="26" name="Freeform 30">
              <a:extLst>
                <a:ext uri="{FF2B5EF4-FFF2-40B4-BE49-F238E27FC236}">
                  <a16:creationId xmlns:a16="http://schemas.microsoft.com/office/drawing/2014/main" id="{A23B8900-66FF-45F4-8B92-1D4C04D85166}"/>
                </a:ext>
              </a:extLst>
            </p:cNvPr>
            <p:cNvSpPr/>
            <p:nvPr/>
          </p:nvSpPr>
          <p:spPr bwMode="auto">
            <a:xfrm flipV="1">
              <a:off x="1213104"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chemeClr val="accent2">
                <a:lumMod val="7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3">
              <a:extLst>
                <a:ext uri="{FF2B5EF4-FFF2-40B4-BE49-F238E27FC236}">
                  <a16:creationId xmlns:a16="http://schemas.microsoft.com/office/drawing/2014/main" id="{5F50A6BE-600E-4298-96B2-EAFE930455A2}"/>
                </a:ext>
              </a:extLst>
            </p:cNvPr>
            <p:cNvSpPr/>
            <p:nvPr/>
          </p:nvSpPr>
          <p:spPr>
            <a:xfrm flipV="1">
              <a:off x="1418928" y="2199982"/>
              <a:ext cx="1224371" cy="323480"/>
            </a:xfrm>
            <a:prstGeom prst="roundRect">
              <a:avLst>
                <a:gd name="adj" fmla="val 50000"/>
              </a:avLst>
            </a:prstGeom>
            <a:solidFill>
              <a:srgbClr val="F7F2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9">
              <a:extLst>
                <a:ext uri="{FF2B5EF4-FFF2-40B4-BE49-F238E27FC236}">
                  <a16:creationId xmlns:a16="http://schemas.microsoft.com/office/drawing/2014/main" id="{D45ADCB8-CFBF-4D4A-8E1C-338D32177F3A}"/>
                </a:ext>
              </a:extLst>
            </p:cNvPr>
            <p:cNvSpPr/>
            <p:nvPr/>
          </p:nvSpPr>
          <p:spPr>
            <a:xfrm>
              <a:off x="1540164" y="2033545"/>
              <a:ext cx="890516" cy="656353"/>
            </a:xfrm>
            <a:prstGeom prst="rect">
              <a:avLst/>
            </a:prstGeom>
            <a:effectLst/>
          </p:spPr>
          <p:txBody>
            <a:bodyPr wrap="square">
              <a:normAutofit/>
            </a:bodyPr>
            <a:lstStyle/>
            <a:p>
              <a:pPr algn="ctr"/>
              <a:r>
                <a:rPr lang="en-US" altLang="zh-CN" dirty="0">
                  <a:solidFill>
                    <a:schemeClr val="tx1">
                      <a:lumMod val="50000"/>
                      <a:lumOff val="50000"/>
                    </a:schemeClr>
                  </a:solidFill>
                  <a:latin typeface="Source Han Sans SC"/>
                  <a:ea typeface="Source Han Sans SC"/>
                </a:rPr>
                <a:t>02</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37" name="Freeform 48">
              <a:extLst>
                <a:ext uri="{FF2B5EF4-FFF2-40B4-BE49-F238E27FC236}">
                  <a16:creationId xmlns:a16="http://schemas.microsoft.com/office/drawing/2014/main" id="{4B351D76-F5BB-4FB3-A3A2-3AEB1456AD77}"/>
                </a:ext>
              </a:extLst>
            </p:cNvPr>
            <p:cNvSpPr>
              <a:spLocks noEditPoints="1"/>
            </p:cNvSpPr>
            <p:nvPr/>
          </p:nvSpPr>
          <p:spPr bwMode="auto">
            <a:xfrm>
              <a:off x="1765262" y="3009117"/>
              <a:ext cx="450005" cy="430745"/>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bg1"/>
            </a:solidFill>
            <a:ln>
              <a:noFill/>
            </a:ln>
          </p:spPr>
          <p:txBody>
            <a:bodyPr vert="horz" wrap="square" lIns="68568" tIns="34284" rIns="68568" bIns="34284" numCol="1" anchor="t" anchorCtr="0" compatLnSpc="1">
              <a:prstTxWarp prst="textNoShape">
                <a:avLst/>
              </a:prstTxWarp>
            </a:bodyPr>
            <a:lstStyle/>
            <a:p>
              <a:endParaRPr lang="zh-CN" altLang="en-US">
                <a:solidFill>
                  <a:schemeClr val="accent2"/>
                </a:solidFill>
              </a:endParaRPr>
            </a:p>
          </p:txBody>
        </p:sp>
      </p:grpSp>
      <p:sp>
        <p:nvSpPr>
          <p:cNvPr id="11" name="TextBox 10"/>
          <p:cNvSpPr txBox="1"/>
          <p:nvPr/>
        </p:nvSpPr>
        <p:spPr>
          <a:xfrm>
            <a:off x="1167161" y="118946"/>
            <a:ext cx="6266985" cy="800219"/>
          </a:xfrm>
          <a:prstGeom prst="rect">
            <a:avLst/>
          </a:prstGeom>
          <a:noFill/>
        </p:spPr>
        <p:txBody>
          <a:bodyPr wrap="square" rtlCol="0">
            <a:spAutoFit/>
          </a:bodyPr>
          <a:lstStyle/>
          <a:p>
            <a:r>
              <a:rPr lang="en-IN" sz="2800" b="1" dirty="0" smtClean="0"/>
              <a:t>DATA BREACH INCIDENTS ON DARK WEB</a:t>
            </a:r>
            <a:endParaRPr lang="en-US" altLang="zh-CN" sz="2800" b="1" dirty="0" smtClean="0">
              <a:solidFill>
                <a:schemeClr val="tx1">
                  <a:lumMod val="75000"/>
                  <a:lumOff val="25000"/>
                </a:schemeClr>
              </a:solidFill>
              <a:latin typeface="微软雅黑" pitchFamily="34" charset="-122"/>
              <a:ea typeface="微软雅黑" pitchFamily="34" charset="-122"/>
            </a:endParaRPr>
          </a:p>
          <a:p>
            <a:endParaRPr lang="en-IN" dirty="0"/>
          </a:p>
        </p:txBody>
      </p:sp>
      <p:sp>
        <p:nvSpPr>
          <p:cNvPr id="17"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34613FBA-2546-495E-87E4-A1197D2B2C76}"/>
              </a:ext>
            </a:extLst>
          </p:cNvPr>
          <p:cNvSpPr>
            <a:spLocks noChangeArrowheads="1"/>
          </p:cNvSpPr>
          <p:nvPr/>
        </p:nvSpPr>
        <p:spPr bwMode="auto">
          <a:xfrm>
            <a:off x="356110" y="1089590"/>
            <a:ext cx="156952" cy="156953"/>
          </a:xfrm>
          <a:prstGeom prst="ellipse">
            <a:avLst/>
          </a:prstGeom>
          <a:solidFill>
            <a:schemeClr val="accent2">
              <a:lumMod val="75000"/>
            </a:schemeClr>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947" y="988441"/>
            <a:ext cx="2093183" cy="1978730"/>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38654" y="1017398"/>
            <a:ext cx="2036938" cy="1964941"/>
          </a:xfrm>
          <a:prstGeom prst="rect">
            <a:avLst/>
          </a:prstGeom>
        </p:spPr>
      </p:pic>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r="44302"/>
          <a:stretch/>
        </p:blipFill>
        <p:spPr>
          <a:xfrm>
            <a:off x="6135538" y="975729"/>
            <a:ext cx="2078750" cy="2124307"/>
          </a:xfrm>
          <a:prstGeom prst="rect">
            <a:avLst/>
          </a:prstGeom>
        </p:spPr>
      </p:pic>
    </p:spTree>
    <p:extLst>
      <p:ext uri="{BB962C8B-B14F-4D97-AF65-F5344CB8AC3E}">
        <p14:creationId xmlns:p14="http://schemas.microsoft.com/office/powerpoint/2010/main" val="40314383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500"/>
                                        <p:tgtEl>
                                          <p:spTgt spid="31"/>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500"/>
                                        <p:tgtEl>
                                          <p:spTgt spid="36"/>
                                        </p:tgtEl>
                                      </p:cBhvr>
                                    </p:animEffect>
                                  </p:childTnLst>
                                </p:cTn>
                              </p:par>
                            </p:childTnLst>
                          </p:cTn>
                        </p:par>
                        <p:par>
                          <p:cTn id="16" fill="hold">
                            <p:stCondLst>
                              <p:cond delay="1500"/>
                            </p:stCondLst>
                            <p:childTnLst>
                              <p:par>
                                <p:cTn id="17" presetID="2" presetClass="entr" presetSubtype="1" decel="30667"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750" fill="hold"/>
                                        <p:tgtEl>
                                          <p:spTgt spid="25"/>
                                        </p:tgtEl>
                                        <p:attrNameLst>
                                          <p:attrName>ppt_x</p:attrName>
                                        </p:attrNameLst>
                                      </p:cBhvr>
                                      <p:tavLst>
                                        <p:tav tm="0">
                                          <p:val>
                                            <p:strVal val="#ppt_x"/>
                                          </p:val>
                                        </p:tav>
                                        <p:tav tm="100000">
                                          <p:val>
                                            <p:strVal val="#ppt_x"/>
                                          </p:val>
                                        </p:tav>
                                      </p:tavLst>
                                    </p:anim>
                                    <p:anim calcmode="lin" valueType="num">
                                      <p:cBhvr additive="base">
                                        <p:cTn id="20" dur="750" fill="hold"/>
                                        <p:tgtEl>
                                          <p:spTgt spid="25"/>
                                        </p:tgtEl>
                                        <p:attrNameLst>
                                          <p:attrName>ppt_y</p:attrName>
                                        </p:attrNameLst>
                                      </p:cBhvr>
                                      <p:tavLst>
                                        <p:tav tm="0">
                                          <p:val>
                                            <p:strVal val="0-#ppt_h/2"/>
                                          </p:val>
                                        </p:tav>
                                        <p:tav tm="100000">
                                          <p:val>
                                            <p:strVal val="#ppt_y"/>
                                          </p:val>
                                        </p:tav>
                                      </p:tavLst>
                                    </p:anim>
                                  </p:childTnLst>
                                </p:cTn>
                              </p:par>
                            </p:childTnLst>
                          </p:cTn>
                        </p:par>
                        <p:par>
                          <p:cTn id="21" fill="hold">
                            <p:stCondLst>
                              <p:cond delay="225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1" grpId="0" animBg="1"/>
      <p:bldP spid="3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34613FBA-2546-495E-87E4-A1197D2B2C76}"/>
              </a:ext>
            </a:extLst>
          </p:cNvPr>
          <p:cNvSpPr>
            <a:spLocks noChangeArrowheads="1"/>
          </p:cNvSpPr>
          <p:nvPr/>
        </p:nvSpPr>
        <p:spPr bwMode="auto">
          <a:xfrm>
            <a:off x="356111" y="1054151"/>
            <a:ext cx="156952" cy="156953"/>
          </a:xfrm>
          <a:prstGeom prst="ellipse">
            <a:avLst/>
          </a:prstGeom>
          <a:solidFill>
            <a:srgbClr val="FFC00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271C3795-366D-46B0-B5E1-856FB059B83D}"/>
              </a:ext>
            </a:extLst>
          </p:cNvPr>
          <p:cNvSpPr txBox="1"/>
          <p:nvPr/>
        </p:nvSpPr>
        <p:spPr>
          <a:xfrm>
            <a:off x="869173" y="314554"/>
            <a:ext cx="3312502" cy="438903"/>
          </a:xfrm>
          <a:prstGeom prst="rect">
            <a:avLst/>
          </a:prstGeom>
          <a:noFill/>
          <a:effectLst/>
        </p:spPr>
        <p:txBody>
          <a:bodyPr wrap="none" rtlCol="0">
            <a:normAutofit/>
          </a:bodyPr>
          <a:lstStyle/>
          <a:p>
            <a:pPr marL="342900" lvl="0" indent="-342900">
              <a:buFont typeface="+mj-lt"/>
              <a:buAutoNum type="arabicPeriod"/>
            </a:pPr>
            <a:r>
              <a:rPr lang="en-IN" b="1" dirty="0" smtClean="0"/>
              <a:t>IMPACT ON INDIAN CITIZENS</a:t>
            </a:r>
            <a:endParaRPr lang="en-US" altLang="zh-CN" sz="800" b="1" dirty="0">
              <a:solidFill>
                <a:schemeClr val="tx1">
                  <a:lumMod val="75000"/>
                  <a:lumOff val="25000"/>
                </a:schemeClr>
              </a:solidFill>
              <a:latin typeface="微软雅黑" pitchFamily="34" charset="-122"/>
              <a:ea typeface="微软雅黑" pitchFamily="34" charset="-122"/>
            </a:endParaRPr>
          </a:p>
        </p:txBody>
      </p:sp>
      <p:grpSp>
        <p:nvGrpSpPr>
          <p:cNvPr id="7" name="组合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B2879551-FFDC-40F4-B3AD-7D32C53FBE7A}"/>
              </a:ext>
            </a:extLst>
          </p:cNvPr>
          <p:cNvGrpSpPr/>
          <p:nvPr/>
        </p:nvGrpSpPr>
        <p:grpSpPr>
          <a:xfrm>
            <a:off x="0" y="-37883"/>
            <a:ext cx="869174" cy="1026324"/>
            <a:chOff x="1213104" y="2033545"/>
            <a:chExt cx="1544637" cy="1823915"/>
          </a:xfrm>
        </p:grpSpPr>
        <p:sp>
          <p:nvSpPr>
            <p:cNvPr id="8" name="Freeform 30">
              <a:extLst>
                <a:ext uri="{FF2B5EF4-FFF2-40B4-BE49-F238E27FC236}">
                  <a16:creationId xmlns:a16="http://schemas.microsoft.com/office/drawing/2014/main" id="{A23B8900-66FF-45F4-8B92-1D4C04D85166}"/>
                </a:ext>
              </a:extLst>
            </p:cNvPr>
            <p:cNvSpPr/>
            <p:nvPr/>
          </p:nvSpPr>
          <p:spPr bwMode="auto">
            <a:xfrm flipV="1">
              <a:off x="1213104"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rgbClr val="FFC00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23">
              <a:extLst>
                <a:ext uri="{FF2B5EF4-FFF2-40B4-BE49-F238E27FC236}">
                  <a16:creationId xmlns:a16="http://schemas.microsoft.com/office/drawing/2014/main" id="{5F50A6BE-600E-4298-96B2-EAFE930455A2}"/>
                </a:ext>
              </a:extLst>
            </p:cNvPr>
            <p:cNvSpPr/>
            <p:nvPr/>
          </p:nvSpPr>
          <p:spPr>
            <a:xfrm flipV="1">
              <a:off x="1418928" y="2199982"/>
              <a:ext cx="1224371" cy="323480"/>
            </a:xfrm>
            <a:prstGeom prst="roundRect">
              <a:avLst>
                <a:gd name="adj" fmla="val 50000"/>
              </a:avLst>
            </a:prstGeom>
            <a:solidFill>
              <a:srgbClr val="F7F2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a:extLst>
                <a:ext uri="{FF2B5EF4-FFF2-40B4-BE49-F238E27FC236}">
                  <a16:creationId xmlns:a16="http://schemas.microsoft.com/office/drawing/2014/main" id="{D45ADCB8-CFBF-4D4A-8E1C-338D32177F3A}"/>
                </a:ext>
              </a:extLst>
            </p:cNvPr>
            <p:cNvSpPr/>
            <p:nvPr/>
          </p:nvSpPr>
          <p:spPr>
            <a:xfrm>
              <a:off x="1540164" y="2033545"/>
              <a:ext cx="890516" cy="656353"/>
            </a:xfrm>
            <a:prstGeom prst="rect">
              <a:avLst/>
            </a:prstGeom>
            <a:effectLst/>
          </p:spPr>
          <p:txBody>
            <a:bodyPr wrap="square">
              <a:normAutofit/>
            </a:bodyPr>
            <a:lstStyle/>
            <a:p>
              <a:pPr algn="ctr"/>
              <a:r>
                <a:rPr lang="en-US" altLang="zh-CN" dirty="0">
                  <a:solidFill>
                    <a:schemeClr val="tx1">
                      <a:lumMod val="50000"/>
                      <a:lumOff val="50000"/>
                    </a:schemeClr>
                  </a:solidFill>
                  <a:latin typeface="Source Han Sans SC"/>
                  <a:ea typeface="Source Han Sans SC"/>
                </a:rPr>
                <a:t>02</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11" name="Freeform 48">
              <a:extLst>
                <a:ext uri="{FF2B5EF4-FFF2-40B4-BE49-F238E27FC236}">
                  <a16:creationId xmlns:a16="http://schemas.microsoft.com/office/drawing/2014/main" id="{4B351D76-F5BB-4FB3-A3A2-3AEB1456AD77}"/>
                </a:ext>
              </a:extLst>
            </p:cNvPr>
            <p:cNvSpPr>
              <a:spLocks noEditPoints="1"/>
            </p:cNvSpPr>
            <p:nvPr/>
          </p:nvSpPr>
          <p:spPr bwMode="auto">
            <a:xfrm>
              <a:off x="1765262" y="3009117"/>
              <a:ext cx="450005" cy="430745"/>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bg1"/>
            </a:solidFill>
            <a:ln>
              <a:noFill/>
            </a:ln>
          </p:spPr>
          <p:txBody>
            <a:bodyPr vert="horz" wrap="square" lIns="68568" tIns="34284" rIns="68568" bIns="34284" numCol="1" anchor="t" anchorCtr="0" compatLnSpc="1">
              <a:prstTxWarp prst="textNoShape">
                <a:avLst/>
              </a:prstTxWarp>
            </a:bodyPr>
            <a:lstStyle/>
            <a:p>
              <a:endParaRPr lang="zh-CN" altLang="en-US">
                <a:solidFill>
                  <a:schemeClr val="accent2"/>
                </a:solidFill>
              </a:endParaRPr>
            </a:p>
          </p:txBody>
        </p:sp>
      </p:grpSp>
      <p:sp>
        <p:nvSpPr>
          <p:cNvPr id="2" name="TextBox 1"/>
          <p:cNvSpPr txBox="1"/>
          <p:nvPr/>
        </p:nvSpPr>
        <p:spPr>
          <a:xfrm>
            <a:off x="869173" y="861178"/>
            <a:ext cx="5757800" cy="830997"/>
          </a:xfrm>
          <a:prstGeom prst="rect">
            <a:avLst/>
          </a:prstGeom>
          <a:noFill/>
        </p:spPr>
        <p:txBody>
          <a:bodyPr wrap="square" rtlCol="0">
            <a:spAutoFit/>
          </a:bodyPr>
          <a:lstStyle/>
          <a:p>
            <a:pPr marL="228600" indent="-228600">
              <a:buFont typeface="+mj-lt"/>
              <a:buAutoNum type="arabicPeriod"/>
            </a:pPr>
            <a:r>
              <a:rPr lang="en-US" sz="1200" dirty="0"/>
              <a:t>The recent data breach on the dark web has put the personally identifiable information (PII) of millions of Indian citizens at risk. This includes sensitive information such as names, addresses, phone numbers, and even financial information.</a:t>
            </a:r>
            <a:endParaRPr lang="en-IN" dirty="0"/>
          </a:p>
        </p:txBody>
      </p:sp>
      <p:sp>
        <p:nvSpPr>
          <p:cNvPr id="3" name="TextBox 2"/>
          <p:cNvSpPr txBox="1"/>
          <p:nvPr/>
        </p:nvSpPr>
        <p:spPr>
          <a:xfrm>
            <a:off x="869173" y="1969401"/>
            <a:ext cx="5009706" cy="369332"/>
          </a:xfrm>
          <a:prstGeom prst="rect">
            <a:avLst/>
          </a:prstGeom>
          <a:noFill/>
        </p:spPr>
        <p:txBody>
          <a:bodyPr wrap="square" rtlCol="0">
            <a:spAutoFit/>
          </a:bodyPr>
          <a:lstStyle/>
          <a:p>
            <a:pPr marL="342900" indent="-342900">
              <a:buFont typeface="+mj-lt"/>
              <a:buAutoNum type="arabicPeriod"/>
            </a:pPr>
            <a:r>
              <a:rPr lang="en-IN" b="1" dirty="0" smtClean="0"/>
              <a:t>CONSEQUENCES FOR INDIAN CITIZENS</a:t>
            </a:r>
            <a:endParaRPr lang="en-IN" b="1" dirty="0"/>
          </a:p>
        </p:txBody>
      </p:sp>
      <p:sp>
        <p:nvSpPr>
          <p:cNvPr id="4" name="TextBox 3"/>
          <p:cNvSpPr txBox="1"/>
          <p:nvPr/>
        </p:nvSpPr>
        <p:spPr>
          <a:xfrm>
            <a:off x="869173" y="2355289"/>
            <a:ext cx="5312307" cy="877163"/>
          </a:xfrm>
          <a:prstGeom prst="rect">
            <a:avLst/>
          </a:prstGeom>
          <a:noFill/>
        </p:spPr>
        <p:txBody>
          <a:bodyPr wrap="square" rtlCol="0">
            <a:spAutoFit/>
          </a:bodyPr>
          <a:lstStyle/>
          <a:p>
            <a:pPr marL="228600" indent="-228600">
              <a:buFont typeface="+mj-lt"/>
              <a:buAutoNum type="arabicPeriod"/>
            </a:pPr>
            <a:r>
              <a:rPr lang="en-US" sz="1100" dirty="0"/>
              <a:t>The consequences of this breach are far-reaching and potentially devastating for Indian citizens. Cybercriminals can use this information to commit identity theft, financial fraud, and other malicious activities. The breach also undermines trust in government and private institutions tasked with </a:t>
            </a:r>
            <a:r>
              <a:rPr lang="en-US" sz="1100" dirty="0" smtClean="0"/>
              <a:t>protecting citizen </a:t>
            </a:r>
            <a:r>
              <a:rPr lang="en-US" sz="1100" dirty="0"/>
              <a:t>data</a:t>
            </a:r>
            <a:r>
              <a:rPr lang="en-US" dirty="0"/>
              <a:t>.</a:t>
            </a:r>
            <a:endParaRPr lang="en-IN" dirty="0"/>
          </a:p>
        </p:txBody>
      </p:sp>
      <p:sp>
        <p:nvSpPr>
          <p:cNvPr id="12" name="TextBox 11"/>
          <p:cNvSpPr txBox="1"/>
          <p:nvPr/>
        </p:nvSpPr>
        <p:spPr>
          <a:xfrm>
            <a:off x="869173" y="3401729"/>
            <a:ext cx="5001301" cy="369332"/>
          </a:xfrm>
          <a:prstGeom prst="rect">
            <a:avLst/>
          </a:prstGeom>
          <a:noFill/>
        </p:spPr>
        <p:txBody>
          <a:bodyPr wrap="square" rtlCol="0">
            <a:spAutoFit/>
          </a:bodyPr>
          <a:lstStyle/>
          <a:p>
            <a:pPr marL="342900" indent="-342900">
              <a:buFont typeface="+mj-lt"/>
              <a:buAutoNum type="arabicPeriod"/>
            </a:pPr>
            <a:r>
              <a:rPr lang="en-US" b="1" dirty="0" smtClean="0"/>
              <a:t>STEPS TO PROTECT INDIAN CITIZENS</a:t>
            </a:r>
            <a:endParaRPr lang="en-IN" b="1" dirty="0"/>
          </a:p>
        </p:txBody>
      </p:sp>
      <p:sp>
        <p:nvSpPr>
          <p:cNvPr id="13" name="TextBox 12"/>
          <p:cNvSpPr txBox="1"/>
          <p:nvPr/>
        </p:nvSpPr>
        <p:spPr>
          <a:xfrm>
            <a:off x="869173" y="3878782"/>
            <a:ext cx="4839161" cy="938719"/>
          </a:xfrm>
          <a:prstGeom prst="rect">
            <a:avLst/>
          </a:prstGeom>
          <a:noFill/>
        </p:spPr>
        <p:txBody>
          <a:bodyPr wrap="square" rtlCol="0">
            <a:spAutoFit/>
          </a:bodyPr>
          <a:lstStyle/>
          <a:p>
            <a:pPr marL="228600" indent="-228600">
              <a:buFont typeface="+mj-lt"/>
              <a:buAutoNum type="arabicPeriod"/>
            </a:pPr>
            <a:r>
              <a:rPr lang="en-US" sz="1100" dirty="0"/>
              <a:t>To protect Indian citizens from the impact of this breach, it is crucial to strengthen cybersecurity measures and implement stricter data protection laws. This includes investing in advanced security technologies, increasing employee training on cybersecurity best practices, and holding institutions accountable for data breaches.</a:t>
            </a:r>
            <a:endParaRPr lang="en-IN" sz="1100" dirty="0"/>
          </a:p>
        </p:txBody>
      </p:sp>
      <p:pic>
        <p:nvPicPr>
          <p:cNvPr id="14" name="Picture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887844" y="193361"/>
            <a:ext cx="3025697" cy="2282209"/>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7843" y="2596761"/>
            <a:ext cx="3025697" cy="2398985"/>
          </a:xfrm>
          <a:prstGeom prst="rect">
            <a:avLst/>
          </a:prstGeom>
        </p:spPr>
      </p:pic>
    </p:spTree>
    <p:extLst>
      <p:ext uri="{BB962C8B-B14F-4D97-AF65-F5344CB8AC3E}">
        <p14:creationId xmlns:p14="http://schemas.microsoft.com/office/powerpoint/2010/main" val="992615645"/>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 decel="3066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nodeType="afterGroup">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34613FBA-2546-495E-87E4-A1197D2B2C76}"/>
              </a:ext>
            </a:extLst>
          </p:cNvPr>
          <p:cNvSpPr>
            <a:spLocks noChangeArrowheads="1"/>
          </p:cNvSpPr>
          <p:nvPr/>
        </p:nvSpPr>
        <p:spPr bwMode="auto">
          <a:xfrm>
            <a:off x="356111" y="1043119"/>
            <a:ext cx="156952" cy="156953"/>
          </a:xfrm>
          <a:prstGeom prst="ellipse">
            <a:avLst/>
          </a:pr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文本框 5"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271C3795-366D-46B0-B5E1-856FB059B83D}"/>
              </a:ext>
            </a:extLst>
          </p:cNvPr>
          <p:cNvSpPr txBox="1"/>
          <p:nvPr/>
        </p:nvSpPr>
        <p:spPr>
          <a:xfrm>
            <a:off x="1053212" y="106852"/>
            <a:ext cx="6417822" cy="680505"/>
          </a:xfrm>
          <a:prstGeom prst="rect">
            <a:avLst/>
          </a:prstGeom>
          <a:noFill/>
          <a:effectLst/>
        </p:spPr>
        <p:txBody>
          <a:bodyPr wrap="none" rtlCol="0">
            <a:noAutofit/>
          </a:bodyPr>
          <a:lstStyle/>
          <a:p>
            <a:pPr lvl="0" algn="ctr"/>
            <a:r>
              <a:rPr lang="en-IN" sz="2800" b="1" dirty="0"/>
              <a:t>Government and Organizational Response</a:t>
            </a:r>
            <a:endParaRPr lang="en-US" altLang="zh-CN" sz="2800" dirty="0">
              <a:solidFill>
                <a:schemeClr val="tx1">
                  <a:lumMod val="75000"/>
                  <a:lumOff val="25000"/>
                </a:schemeClr>
              </a:solidFill>
              <a:latin typeface="微软雅黑" pitchFamily="34" charset="-122"/>
              <a:ea typeface="微软雅黑" pitchFamily="34" charset="-122"/>
            </a:endParaRPr>
          </a:p>
        </p:txBody>
      </p:sp>
      <p:grpSp>
        <p:nvGrpSpPr>
          <p:cNvPr id="7" name="组合 6" descr="e7d195523061f1c0deeec63e560781cfd59afb0ea006f2a87ABB68BF51EA6619813959095094C18C62A12F549504892A4AAA8C1554C6663626E05CA27F281A14E6983772AFC3FB97135759321DEA3D70CCCB10945EC5A0322F42EAF0136AF4AAC38153657576C9C614D6BF3458A71769C96EBA9385BB73BA16B6B1B51552CD8B2D5F4D4C607F3CC6D89A3764DE32B2BD">
            <a:extLst>
              <a:ext uri="{FF2B5EF4-FFF2-40B4-BE49-F238E27FC236}">
                <a16:creationId xmlns:a16="http://schemas.microsoft.com/office/drawing/2014/main" id="{B2879551-FFDC-40F4-B3AD-7D32C53FBE7A}"/>
              </a:ext>
            </a:extLst>
          </p:cNvPr>
          <p:cNvGrpSpPr/>
          <p:nvPr/>
        </p:nvGrpSpPr>
        <p:grpSpPr>
          <a:xfrm>
            <a:off x="0" y="-41783"/>
            <a:ext cx="869174" cy="1026324"/>
            <a:chOff x="1213104" y="2033545"/>
            <a:chExt cx="1544637" cy="1823915"/>
          </a:xfrm>
        </p:grpSpPr>
        <p:sp>
          <p:nvSpPr>
            <p:cNvPr id="8" name="Freeform 30">
              <a:extLst>
                <a:ext uri="{FF2B5EF4-FFF2-40B4-BE49-F238E27FC236}">
                  <a16:creationId xmlns:a16="http://schemas.microsoft.com/office/drawing/2014/main" id="{A23B8900-66FF-45F4-8B92-1D4C04D85166}"/>
                </a:ext>
              </a:extLst>
            </p:cNvPr>
            <p:cNvSpPr/>
            <p:nvPr/>
          </p:nvSpPr>
          <p:spPr bwMode="auto">
            <a:xfrm flipV="1">
              <a:off x="1213104" y="2098742"/>
              <a:ext cx="1544637" cy="1758718"/>
            </a:xfrm>
            <a:custGeom>
              <a:avLst/>
              <a:gdLst>
                <a:gd name="T0" fmla="*/ 0 w 973"/>
                <a:gd name="T1" fmla="*/ 326 h 1300"/>
                <a:gd name="T2" fmla="*/ 487 w 973"/>
                <a:gd name="T3" fmla="*/ 0 h 1300"/>
                <a:gd name="T4" fmla="*/ 973 w 973"/>
                <a:gd name="T5" fmla="*/ 326 h 1300"/>
                <a:gd name="T6" fmla="*/ 973 w 973"/>
                <a:gd name="T7" fmla="*/ 1300 h 1300"/>
                <a:gd name="T8" fmla="*/ 0 w 973"/>
                <a:gd name="T9" fmla="*/ 1300 h 1300"/>
                <a:gd name="T10" fmla="*/ 0 w 973"/>
                <a:gd name="T11" fmla="*/ 326 h 1300"/>
              </a:gdLst>
              <a:ahLst/>
              <a:cxnLst>
                <a:cxn ang="0">
                  <a:pos x="T0" y="T1"/>
                </a:cxn>
                <a:cxn ang="0">
                  <a:pos x="T2" y="T3"/>
                </a:cxn>
                <a:cxn ang="0">
                  <a:pos x="T4" y="T5"/>
                </a:cxn>
                <a:cxn ang="0">
                  <a:pos x="T6" y="T7"/>
                </a:cxn>
                <a:cxn ang="0">
                  <a:pos x="T8" y="T9"/>
                </a:cxn>
                <a:cxn ang="0">
                  <a:pos x="T10" y="T11"/>
                </a:cxn>
              </a:cxnLst>
              <a:rect l="0" t="0" r="r" b="b"/>
              <a:pathLst>
                <a:path w="973" h="1300">
                  <a:moveTo>
                    <a:pt x="0" y="326"/>
                  </a:moveTo>
                  <a:lnTo>
                    <a:pt x="487" y="0"/>
                  </a:lnTo>
                  <a:lnTo>
                    <a:pt x="973" y="326"/>
                  </a:lnTo>
                  <a:lnTo>
                    <a:pt x="973" y="1300"/>
                  </a:lnTo>
                  <a:lnTo>
                    <a:pt x="0" y="1300"/>
                  </a:lnTo>
                  <a:lnTo>
                    <a:pt x="0" y="326"/>
                  </a:lnTo>
                  <a:close/>
                </a:path>
              </a:pathLst>
            </a:custGeom>
            <a:solidFill>
              <a:schemeClr val="accent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圆角矩形 23">
              <a:extLst>
                <a:ext uri="{FF2B5EF4-FFF2-40B4-BE49-F238E27FC236}">
                  <a16:creationId xmlns:a16="http://schemas.microsoft.com/office/drawing/2014/main" id="{5F50A6BE-600E-4298-96B2-EAFE930455A2}"/>
                </a:ext>
              </a:extLst>
            </p:cNvPr>
            <p:cNvSpPr/>
            <p:nvPr/>
          </p:nvSpPr>
          <p:spPr>
            <a:xfrm flipV="1">
              <a:off x="1418928" y="2199982"/>
              <a:ext cx="1224371" cy="323480"/>
            </a:xfrm>
            <a:prstGeom prst="roundRect">
              <a:avLst>
                <a:gd name="adj" fmla="val 50000"/>
              </a:avLst>
            </a:prstGeom>
            <a:solidFill>
              <a:srgbClr val="F7F2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a:extLst>
                <a:ext uri="{FF2B5EF4-FFF2-40B4-BE49-F238E27FC236}">
                  <a16:creationId xmlns:a16="http://schemas.microsoft.com/office/drawing/2014/main" id="{D45ADCB8-CFBF-4D4A-8E1C-338D32177F3A}"/>
                </a:ext>
              </a:extLst>
            </p:cNvPr>
            <p:cNvSpPr/>
            <p:nvPr/>
          </p:nvSpPr>
          <p:spPr>
            <a:xfrm>
              <a:off x="1540164" y="2033545"/>
              <a:ext cx="890516" cy="656353"/>
            </a:xfrm>
            <a:prstGeom prst="rect">
              <a:avLst/>
            </a:prstGeom>
            <a:effectLst/>
          </p:spPr>
          <p:txBody>
            <a:bodyPr wrap="square">
              <a:normAutofit/>
            </a:bodyPr>
            <a:lstStyle/>
            <a:p>
              <a:pPr algn="ctr"/>
              <a:r>
                <a:rPr lang="en-US" altLang="zh-CN" dirty="0">
                  <a:solidFill>
                    <a:schemeClr val="tx1">
                      <a:lumMod val="50000"/>
                      <a:lumOff val="50000"/>
                    </a:schemeClr>
                  </a:solidFill>
                  <a:latin typeface="Source Han Sans SC"/>
                  <a:ea typeface="Source Han Sans SC"/>
                </a:rPr>
                <a:t>03</a:t>
              </a:r>
              <a:endParaRPr lang="zh-CN" altLang="en-US" dirty="0">
                <a:solidFill>
                  <a:schemeClr val="tx1">
                    <a:lumMod val="50000"/>
                    <a:lumOff val="50000"/>
                  </a:schemeClr>
                </a:solidFill>
                <a:latin typeface="Haettenschweiler" panose="020B0706040902060204" pitchFamily="34" charset="0"/>
                <a:ea typeface="微软雅黑" pitchFamily="34" charset="-122"/>
              </a:endParaRPr>
            </a:p>
          </p:txBody>
        </p:sp>
        <p:sp>
          <p:nvSpPr>
            <p:cNvPr id="11" name="Freeform 48">
              <a:extLst>
                <a:ext uri="{FF2B5EF4-FFF2-40B4-BE49-F238E27FC236}">
                  <a16:creationId xmlns:a16="http://schemas.microsoft.com/office/drawing/2014/main" id="{4B351D76-F5BB-4FB3-A3A2-3AEB1456AD77}"/>
                </a:ext>
              </a:extLst>
            </p:cNvPr>
            <p:cNvSpPr>
              <a:spLocks noEditPoints="1"/>
            </p:cNvSpPr>
            <p:nvPr/>
          </p:nvSpPr>
          <p:spPr bwMode="auto">
            <a:xfrm>
              <a:off x="1765262" y="3009117"/>
              <a:ext cx="450005" cy="430745"/>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chemeClr val="bg1"/>
            </a:solidFill>
            <a:ln>
              <a:noFill/>
            </a:ln>
          </p:spPr>
          <p:txBody>
            <a:bodyPr vert="horz" wrap="square" lIns="68568" tIns="34284" rIns="68568" bIns="34284" numCol="1" anchor="t" anchorCtr="0" compatLnSpc="1">
              <a:prstTxWarp prst="textNoShape">
                <a:avLst/>
              </a:prstTxWarp>
            </a:bodyPr>
            <a:lstStyle/>
            <a:p>
              <a:endParaRPr lang="zh-CN" altLang="en-US">
                <a:solidFill>
                  <a:schemeClr val="accent2"/>
                </a:solidFill>
              </a:endParaRPr>
            </a:p>
          </p:txBody>
        </p:sp>
      </p:grpSp>
      <p:sp>
        <p:nvSpPr>
          <p:cNvPr id="2" name="TextBox 1"/>
          <p:cNvSpPr txBox="1"/>
          <p:nvPr/>
        </p:nvSpPr>
        <p:spPr>
          <a:xfrm>
            <a:off x="1131880" y="1200072"/>
            <a:ext cx="4407943" cy="2585323"/>
          </a:xfrm>
          <a:prstGeom prst="rect">
            <a:avLst/>
          </a:prstGeom>
          <a:noFill/>
        </p:spPr>
        <p:txBody>
          <a:bodyPr wrap="square" rtlCol="0">
            <a:spAutoFit/>
          </a:bodyPr>
          <a:lstStyle/>
          <a:p>
            <a:pPr algn="just"/>
            <a:r>
              <a:rPr lang="en-US" sz="1600" dirty="0"/>
              <a:t>CERT-In plays a pivotal role in responding to cyber emergencies, but challenges exist, including the lack of citizen awareness.</a:t>
            </a:r>
          </a:p>
          <a:p>
            <a:pPr algn="just"/>
            <a:r>
              <a:rPr lang="en-US" sz="1600" dirty="0"/>
              <a:t>Identifying and addressing obstacles in incident response is crucial for an effective defense against cyber threats.</a:t>
            </a:r>
          </a:p>
          <a:p>
            <a:pPr algn="just"/>
            <a:r>
              <a:rPr lang="en-US" sz="1600" dirty="0"/>
              <a:t>Citizen awareness is vital for information dissemination, ensuring affected parties are notified responsibly.</a:t>
            </a:r>
          </a:p>
          <a:p>
            <a:endParaRPr lang="en-IN" dirty="0"/>
          </a:p>
        </p:txBody>
      </p:sp>
      <p:pic>
        <p:nvPicPr>
          <p:cNvPr id="1026" name="Picture 2" descr="Concerns of Utilizing Aadhaar in Welfare Programs : Daily News Analysis |  Dhyeya IAS® - Best UPSC IAS CSE Online Coaching | Best UPSC Coaching | Top  IAS Coaching in Delhi | Top CSE Coa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4735" y="884809"/>
            <a:ext cx="26670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940" y="2696761"/>
            <a:ext cx="2800764" cy="2213169"/>
          </a:xfrm>
          <a:prstGeom prst="rect">
            <a:avLst/>
          </a:prstGeom>
        </p:spPr>
      </p:pic>
    </p:spTree>
    <p:extLst>
      <p:ext uri="{BB962C8B-B14F-4D97-AF65-F5344CB8AC3E}">
        <p14:creationId xmlns:p14="http://schemas.microsoft.com/office/powerpoint/2010/main" val="1304073793"/>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 decel="30667"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75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nodeType="afterGroup">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8878" y="52039"/>
            <a:ext cx="5226205" cy="369332"/>
          </a:xfrm>
          <a:prstGeom prst="rect">
            <a:avLst/>
          </a:prstGeom>
          <a:noFill/>
        </p:spPr>
        <p:txBody>
          <a:bodyPr wrap="square" rtlCol="0">
            <a:spAutoFit/>
          </a:bodyPr>
          <a:lstStyle/>
          <a:p>
            <a:r>
              <a:rPr lang="en-IN" b="1" dirty="0" smtClean="0"/>
              <a:t>PROOF</a:t>
            </a:r>
            <a:endParaRPr lang="en-IN"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12" y="522869"/>
            <a:ext cx="4069473" cy="227237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4560" y="236705"/>
            <a:ext cx="3061766" cy="399213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630" y="2896737"/>
            <a:ext cx="4719066" cy="2092303"/>
          </a:xfrm>
          <a:prstGeom prst="rect">
            <a:avLst/>
          </a:prstGeom>
        </p:spPr>
      </p:pic>
    </p:spTree>
    <p:extLst>
      <p:ext uri="{BB962C8B-B14F-4D97-AF65-F5344CB8AC3E}">
        <p14:creationId xmlns:p14="http://schemas.microsoft.com/office/powerpoint/2010/main" val="1468202699"/>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330712" y="3538653"/>
            <a:ext cx="6348761" cy="587297"/>
          </a:xfrm>
          <a:prstGeom prst="rect">
            <a:avLst/>
          </a:prstGeom>
          <a:noFill/>
        </p:spPr>
        <p:txBody>
          <a:bodyPr wrap="square" rtlCol="0">
            <a:spAutoFit/>
          </a:bodyPr>
          <a:lstStyle/>
          <a:p>
            <a:endParaRPr lang="en-IN" dirty="0"/>
          </a:p>
        </p:txBody>
      </p:sp>
      <p:sp>
        <p:nvSpPr>
          <p:cNvPr id="2" name="Rectangle 1"/>
          <p:cNvSpPr/>
          <p:nvPr/>
        </p:nvSpPr>
        <p:spPr>
          <a:xfrm>
            <a:off x="235400" y="149405"/>
            <a:ext cx="852477" cy="369332"/>
          </a:xfrm>
          <a:prstGeom prst="rect">
            <a:avLst/>
          </a:prstGeom>
        </p:spPr>
        <p:txBody>
          <a:bodyPr wrap="none">
            <a:spAutoFit/>
          </a:bodyPr>
          <a:lstStyle/>
          <a:p>
            <a:r>
              <a:rPr lang="en-IN" b="1" dirty="0"/>
              <a:t>PROOF</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66" y="518737"/>
            <a:ext cx="8526966" cy="4402668"/>
          </a:xfrm>
          <a:prstGeom prst="rect">
            <a:avLst/>
          </a:prstGeom>
        </p:spPr>
      </p:pic>
    </p:spTree>
    <p:extLst>
      <p:ext uri="{BB962C8B-B14F-4D97-AF65-F5344CB8AC3E}">
        <p14:creationId xmlns:p14="http://schemas.microsoft.com/office/powerpoint/2010/main" val="3035239935"/>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330712" y="3538653"/>
            <a:ext cx="6348761" cy="587297"/>
          </a:xfrm>
          <a:prstGeom prst="rect">
            <a:avLst/>
          </a:prstGeom>
          <a:noFill/>
        </p:spPr>
        <p:txBody>
          <a:bodyPr wrap="square" rtlCol="0">
            <a:spAutoFit/>
          </a:bodyPr>
          <a:lstStyle/>
          <a:p>
            <a:endParaRPr lang="en-IN" dirty="0"/>
          </a:p>
        </p:txBody>
      </p:sp>
      <p:sp>
        <p:nvSpPr>
          <p:cNvPr id="2" name="Rectangle 1"/>
          <p:cNvSpPr/>
          <p:nvPr/>
        </p:nvSpPr>
        <p:spPr>
          <a:xfrm>
            <a:off x="175927" y="0"/>
            <a:ext cx="852477" cy="369332"/>
          </a:xfrm>
          <a:prstGeom prst="rect">
            <a:avLst/>
          </a:prstGeom>
        </p:spPr>
        <p:txBody>
          <a:bodyPr wrap="none">
            <a:spAutoFit/>
          </a:bodyPr>
          <a:lstStyle/>
          <a:p>
            <a:r>
              <a:rPr lang="en-IN" b="1" dirty="0"/>
              <a:t>PROOF</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26" y="770866"/>
            <a:ext cx="8968073" cy="3603356"/>
          </a:xfrm>
          <a:prstGeom prst="rect">
            <a:avLst/>
          </a:prstGeom>
        </p:spPr>
      </p:pic>
    </p:spTree>
    <p:extLst>
      <p:ext uri="{BB962C8B-B14F-4D97-AF65-F5344CB8AC3E}">
        <p14:creationId xmlns:p14="http://schemas.microsoft.com/office/powerpoint/2010/main" val="1872092078"/>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E84336"/>
      </a:accent1>
      <a:accent2>
        <a:srgbClr val="50BFD1"/>
      </a:accent2>
      <a:accent3>
        <a:srgbClr val="F5AB36"/>
      </a:accent3>
      <a:accent4>
        <a:srgbClr val="E84336"/>
      </a:accent4>
      <a:accent5>
        <a:srgbClr val="50BFD1"/>
      </a:accent5>
      <a:accent6>
        <a:srgbClr val="F5AB36"/>
      </a:accent6>
      <a:hlink>
        <a:srgbClr val="0563C1"/>
      </a:hlink>
      <a:folHlink>
        <a:srgbClr val="954F72"/>
      </a:folHlink>
    </a:clrScheme>
    <a:fontScheme name="Office 主题​​">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809</TotalTime>
  <Words>498</Words>
  <Application>Microsoft Office PowerPoint</Application>
  <PresentationFormat>Custom</PresentationFormat>
  <Paragraphs>70</Paragraphs>
  <Slides>15</Slides>
  <Notes>15</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微软雅黑</vt:lpstr>
      <vt:lpstr>宋体</vt:lpstr>
      <vt:lpstr>Arial</vt:lpstr>
      <vt:lpstr>Calibri</vt:lpstr>
      <vt:lpstr>Calibri Light</vt:lpstr>
      <vt:lpstr>Clear Sans Light</vt:lpstr>
      <vt:lpstr>等线</vt:lpstr>
      <vt:lpstr>Glegoo</vt:lpstr>
      <vt:lpstr>Haettenschweiler</vt:lpstr>
      <vt:lpstr>Lato Hairline</vt:lpstr>
      <vt:lpstr>Lato Light</vt:lpstr>
      <vt:lpstr>Lato Regular</vt:lpstr>
      <vt:lpstr>Mission Gothic Regular</vt:lpstr>
      <vt:lpstr>Source Han Sans SC</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04。a</dc:title>
  <dc:creator>Administrator</dc:creator>
  <cp:lastModifiedBy>Ayush Kumar</cp:lastModifiedBy>
  <cp:revision>209</cp:revision>
  <dcterms:created xsi:type="dcterms:W3CDTF">2017-06-22T13:36:17Z</dcterms:created>
  <dcterms:modified xsi:type="dcterms:W3CDTF">2023-11-20T00:20:04Z</dcterms:modified>
</cp:coreProperties>
</file>